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81" r:id="rId4"/>
  </p:sldMasterIdLst>
  <p:notesMasterIdLst>
    <p:notesMasterId r:id="rId21"/>
  </p:notesMasterIdLst>
  <p:sldIdLst>
    <p:sldId id="256" r:id="rId5"/>
    <p:sldId id="264" r:id="rId6"/>
    <p:sldId id="277" r:id="rId7"/>
    <p:sldId id="261" r:id="rId8"/>
    <p:sldId id="281" r:id="rId9"/>
    <p:sldId id="285" r:id="rId10"/>
    <p:sldId id="278" r:id="rId11"/>
    <p:sldId id="287" r:id="rId12"/>
    <p:sldId id="292" r:id="rId13"/>
    <p:sldId id="293" r:id="rId14"/>
    <p:sldId id="295" r:id="rId15"/>
    <p:sldId id="294" r:id="rId16"/>
    <p:sldId id="296" r:id="rId17"/>
    <p:sldId id="297" r:id="rId18"/>
    <p:sldId id="284" r:id="rId19"/>
    <p:sldId id="274" r:id="rId20"/>
  </p:sldIdLst>
  <p:sldSz cx="12192000" cy="6858000"/>
  <p:notesSz cx="6792913" cy="9925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9D89"/>
    <a:srgbClr val="28F828"/>
    <a:srgbClr val="7C9BD5"/>
    <a:srgbClr val="B2A3D9"/>
    <a:srgbClr val="594AE2"/>
    <a:srgbClr val="2F4E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4A9E07-FEBF-4518-9757-DAF79CCB9D79}" v="46" dt="2025-01-22T17:46:48.43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71373" autoAdjust="0"/>
  </p:normalViewPr>
  <p:slideViewPr>
    <p:cSldViewPr snapToGrid="0">
      <p:cViewPr varScale="1">
        <p:scale>
          <a:sx n="79" d="100"/>
          <a:sy n="79" d="100"/>
        </p:scale>
        <p:origin x="710" y="72"/>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Philippe Joubert" userId="3db780a5-5bb3-49c8-a336-8cae773cd254" providerId="ADAL" clId="{614A9E07-FEBF-4518-9757-DAF79CCB9D79}"/>
    <pc:docChg chg="undo custSel addSld delSld modSld sldOrd">
      <pc:chgData name="Jean-Philippe Joubert" userId="3db780a5-5bb3-49c8-a336-8cae773cd254" providerId="ADAL" clId="{614A9E07-FEBF-4518-9757-DAF79CCB9D79}" dt="2025-01-22T17:50:24.788" v="13709" actId="5793"/>
      <pc:docMkLst>
        <pc:docMk/>
      </pc:docMkLst>
      <pc:sldChg chg="modSp mod">
        <pc:chgData name="Jean-Philippe Joubert" userId="3db780a5-5bb3-49c8-a336-8cae773cd254" providerId="ADAL" clId="{614A9E07-FEBF-4518-9757-DAF79CCB9D79}" dt="2025-01-20T14:44:40.967" v="15" actId="20577"/>
        <pc:sldMkLst>
          <pc:docMk/>
          <pc:sldMk cId="2142919269" sldId="256"/>
        </pc:sldMkLst>
        <pc:spChg chg="mod">
          <ac:chgData name="Jean-Philippe Joubert" userId="3db780a5-5bb3-49c8-a336-8cae773cd254" providerId="ADAL" clId="{614A9E07-FEBF-4518-9757-DAF79CCB9D79}" dt="2025-01-20T14:44:26.375" v="4" actId="20577"/>
          <ac:spMkLst>
            <pc:docMk/>
            <pc:sldMk cId="2142919269" sldId="256"/>
            <ac:spMk id="2" creationId="{0EA6448C-498E-436B-9456-92A7CF078B5B}"/>
          </ac:spMkLst>
        </pc:spChg>
        <pc:spChg chg="mod">
          <ac:chgData name="Jean-Philippe Joubert" userId="3db780a5-5bb3-49c8-a336-8cae773cd254" providerId="ADAL" clId="{614A9E07-FEBF-4518-9757-DAF79CCB9D79}" dt="2025-01-20T14:44:40.967" v="15" actId="20577"/>
          <ac:spMkLst>
            <pc:docMk/>
            <pc:sldMk cId="2142919269" sldId="256"/>
            <ac:spMk id="3" creationId="{6DF2C71F-09A1-4F6F-9D41-AD51840FAB7C}"/>
          </ac:spMkLst>
        </pc:spChg>
      </pc:sldChg>
      <pc:sldChg chg="modSp mod modNotesTx">
        <pc:chgData name="Jean-Philippe Joubert" userId="3db780a5-5bb3-49c8-a336-8cae773cd254" providerId="ADAL" clId="{614A9E07-FEBF-4518-9757-DAF79CCB9D79}" dt="2025-01-22T15:52:46.364" v="8428" actId="20577"/>
        <pc:sldMkLst>
          <pc:docMk/>
          <pc:sldMk cId="2630182704" sldId="261"/>
        </pc:sldMkLst>
        <pc:spChg chg="mod">
          <ac:chgData name="Jean-Philippe Joubert" userId="3db780a5-5bb3-49c8-a336-8cae773cd254" providerId="ADAL" clId="{614A9E07-FEBF-4518-9757-DAF79CCB9D79}" dt="2025-01-20T14:46:43.197" v="88" actId="108"/>
          <ac:spMkLst>
            <pc:docMk/>
            <pc:sldMk cId="2630182704" sldId="261"/>
            <ac:spMk id="2" creationId="{6FF89860-71D3-4484-8572-2AFFABA471AD}"/>
          </ac:spMkLst>
        </pc:spChg>
        <pc:spChg chg="mod">
          <ac:chgData name="Jean-Philippe Joubert" userId="3db780a5-5bb3-49c8-a336-8cae773cd254" providerId="ADAL" clId="{614A9E07-FEBF-4518-9757-DAF79CCB9D79}" dt="2025-01-22T15:52:46.364" v="8428" actId="20577"/>
          <ac:spMkLst>
            <pc:docMk/>
            <pc:sldMk cId="2630182704" sldId="261"/>
            <ac:spMk id="5" creationId="{41002427-D5F7-4CA1-A27C-03CD063682C6}"/>
          </ac:spMkLst>
        </pc:spChg>
      </pc:sldChg>
      <pc:sldChg chg="modSp mod">
        <pc:chgData name="Jean-Philippe Joubert" userId="3db780a5-5bb3-49c8-a336-8cae773cd254" providerId="ADAL" clId="{614A9E07-FEBF-4518-9757-DAF79CCB9D79}" dt="2025-01-20T14:44:49.293" v="17" actId="20577"/>
        <pc:sldMkLst>
          <pc:docMk/>
          <pc:sldMk cId="1285464651" sldId="264"/>
        </pc:sldMkLst>
        <pc:spChg chg="mod">
          <ac:chgData name="Jean-Philippe Joubert" userId="3db780a5-5bb3-49c8-a336-8cae773cd254" providerId="ADAL" clId="{614A9E07-FEBF-4518-9757-DAF79CCB9D79}" dt="2025-01-20T14:44:49.293" v="17" actId="20577"/>
          <ac:spMkLst>
            <pc:docMk/>
            <pc:sldMk cId="1285464651" sldId="264"/>
            <ac:spMk id="2" creationId="{6FF89860-71D3-4484-8572-2AFFABA471AD}"/>
          </ac:spMkLst>
        </pc:spChg>
      </pc:sldChg>
      <pc:sldChg chg="modSp del mod modNotesTx">
        <pc:chgData name="Jean-Philippe Joubert" userId="3db780a5-5bb3-49c8-a336-8cae773cd254" providerId="ADAL" clId="{614A9E07-FEBF-4518-9757-DAF79CCB9D79}" dt="2025-01-22T15:51:38.445" v="8389" actId="47"/>
        <pc:sldMkLst>
          <pc:docMk/>
          <pc:sldMk cId="3222141146" sldId="265"/>
        </pc:sldMkLst>
        <pc:spChg chg="mod">
          <ac:chgData name="Jean-Philippe Joubert" userId="3db780a5-5bb3-49c8-a336-8cae773cd254" providerId="ADAL" clId="{614A9E07-FEBF-4518-9757-DAF79CCB9D79}" dt="2025-01-20T14:45:00.999" v="19" actId="20577"/>
          <ac:spMkLst>
            <pc:docMk/>
            <pc:sldMk cId="3222141146" sldId="265"/>
            <ac:spMk id="2" creationId="{85678F59-81EF-CA74-A902-509043561E15}"/>
          </ac:spMkLst>
        </pc:spChg>
        <pc:graphicFrameChg chg="modGraphic">
          <ac:chgData name="Jean-Philippe Joubert" userId="3db780a5-5bb3-49c8-a336-8cae773cd254" providerId="ADAL" clId="{614A9E07-FEBF-4518-9757-DAF79CCB9D79}" dt="2025-01-21T15:44:02.576" v="8359" actId="20577"/>
          <ac:graphicFrameMkLst>
            <pc:docMk/>
            <pc:sldMk cId="3222141146" sldId="265"/>
            <ac:graphicFrameMk id="3" creationId="{8C3915B4-BE2F-C540-9A2B-A698C91E0810}"/>
          </ac:graphicFrameMkLst>
        </pc:graphicFrameChg>
      </pc:sldChg>
      <pc:sldChg chg="delSp modSp mod modNotesTx">
        <pc:chgData name="Jean-Philippe Joubert" userId="3db780a5-5bb3-49c8-a336-8cae773cd254" providerId="ADAL" clId="{614A9E07-FEBF-4518-9757-DAF79CCB9D79}" dt="2025-01-20T15:34:49.330" v="282" actId="478"/>
        <pc:sldMkLst>
          <pc:docMk/>
          <pc:sldMk cId="2406290066" sldId="274"/>
        </pc:sldMkLst>
        <pc:spChg chg="mod">
          <ac:chgData name="Jean-Philippe Joubert" userId="3db780a5-5bb3-49c8-a336-8cae773cd254" providerId="ADAL" clId="{614A9E07-FEBF-4518-9757-DAF79CCB9D79}" dt="2025-01-20T14:47:36.037" v="90"/>
          <ac:spMkLst>
            <pc:docMk/>
            <pc:sldMk cId="2406290066" sldId="274"/>
            <ac:spMk id="2" creationId="{95564562-1AC1-3DFC-984E-405E010E7134}"/>
          </ac:spMkLst>
        </pc:spChg>
        <pc:spChg chg="del mod">
          <ac:chgData name="Jean-Philippe Joubert" userId="3db780a5-5bb3-49c8-a336-8cae773cd254" providerId="ADAL" clId="{614A9E07-FEBF-4518-9757-DAF79CCB9D79}" dt="2025-01-20T15:34:46.157" v="281" actId="478"/>
          <ac:spMkLst>
            <pc:docMk/>
            <pc:sldMk cId="2406290066" sldId="274"/>
            <ac:spMk id="31" creationId="{3053345E-68D7-C293-EB13-56935ECB1007}"/>
          </ac:spMkLst>
        </pc:spChg>
        <pc:spChg chg="del">
          <ac:chgData name="Jean-Philippe Joubert" userId="3db780a5-5bb3-49c8-a336-8cae773cd254" providerId="ADAL" clId="{614A9E07-FEBF-4518-9757-DAF79CCB9D79}" dt="2025-01-20T15:34:49.330" v="282" actId="478"/>
          <ac:spMkLst>
            <pc:docMk/>
            <pc:sldMk cId="2406290066" sldId="274"/>
            <ac:spMk id="35" creationId="{EE2248A6-AEED-31FC-7D17-9E9E7A2A757C}"/>
          </ac:spMkLst>
        </pc:spChg>
        <pc:graphicFrameChg chg="mod modGraphic">
          <ac:chgData name="Jean-Philippe Joubert" userId="3db780a5-5bb3-49c8-a336-8cae773cd254" providerId="ADAL" clId="{614A9E07-FEBF-4518-9757-DAF79CCB9D79}" dt="2025-01-20T14:48:01.625" v="105" actId="20577"/>
          <ac:graphicFrameMkLst>
            <pc:docMk/>
            <pc:sldMk cId="2406290066" sldId="274"/>
            <ac:graphicFrameMk id="13" creationId="{F271071A-0E42-87F6-BC62-5D22F11EEBF3}"/>
          </ac:graphicFrameMkLst>
        </pc:graphicFrameChg>
      </pc:sldChg>
      <pc:sldChg chg="modSp del mod modNotesTx">
        <pc:chgData name="Jean-Philippe Joubert" userId="3db780a5-5bb3-49c8-a336-8cae773cd254" providerId="ADAL" clId="{614A9E07-FEBF-4518-9757-DAF79CCB9D79}" dt="2025-01-21T11:15:22.951" v="922" actId="47"/>
        <pc:sldMkLst>
          <pc:docMk/>
          <pc:sldMk cId="3046064502" sldId="276"/>
        </pc:sldMkLst>
        <pc:spChg chg="mod">
          <ac:chgData name="Jean-Philippe Joubert" userId="3db780a5-5bb3-49c8-a336-8cae773cd254" providerId="ADAL" clId="{614A9E07-FEBF-4518-9757-DAF79CCB9D79}" dt="2025-01-20T15:29:07.024" v="207"/>
          <ac:spMkLst>
            <pc:docMk/>
            <pc:sldMk cId="3046064502" sldId="276"/>
            <ac:spMk id="2" creationId="{050519FC-AB7C-121D-7836-8561E2EE123D}"/>
          </ac:spMkLst>
        </pc:spChg>
        <pc:spChg chg="mod">
          <ac:chgData name="Jean-Philippe Joubert" userId="3db780a5-5bb3-49c8-a336-8cae773cd254" providerId="ADAL" clId="{614A9E07-FEBF-4518-9757-DAF79CCB9D79}" dt="2025-01-20T15:29:11.087" v="208" actId="20577"/>
          <ac:spMkLst>
            <pc:docMk/>
            <pc:sldMk cId="3046064502" sldId="276"/>
            <ac:spMk id="4" creationId="{2BB507C3-269A-5628-0848-C3040983E894}"/>
          </ac:spMkLst>
        </pc:spChg>
        <pc:graphicFrameChg chg="mod">
          <ac:chgData name="Jean-Philippe Joubert" userId="3db780a5-5bb3-49c8-a336-8cae773cd254" providerId="ADAL" clId="{614A9E07-FEBF-4518-9757-DAF79CCB9D79}" dt="2025-01-20T15:29:19.523" v="211" actId="20577"/>
          <ac:graphicFrameMkLst>
            <pc:docMk/>
            <pc:sldMk cId="3046064502" sldId="276"/>
            <ac:graphicFrameMk id="3" creationId="{3D1A8EA6-26D6-C1F2-A19B-9F1301CEABC2}"/>
          </ac:graphicFrameMkLst>
        </pc:graphicFrameChg>
      </pc:sldChg>
      <pc:sldChg chg="modSp mod modShow modNotesTx">
        <pc:chgData name="Jean-Philippe Joubert" userId="3db780a5-5bb3-49c8-a336-8cae773cd254" providerId="ADAL" clId="{614A9E07-FEBF-4518-9757-DAF79CCB9D79}" dt="2025-01-22T15:51:34.924" v="8388" actId="729"/>
        <pc:sldMkLst>
          <pc:docMk/>
          <pc:sldMk cId="2271440514" sldId="277"/>
        </pc:sldMkLst>
        <pc:spChg chg="mod">
          <ac:chgData name="Jean-Philippe Joubert" userId="3db780a5-5bb3-49c8-a336-8cae773cd254" providerId="ADAL" clId="{614A9E07-FEBF-4518-9757-DAF79CCB9D79}" dt="2025-01-20T14:45:48.976" v="75" actId="20577"/>
          <ac:spMkLst>
            <pc:docMk/>
            <pc:sldMk cId="2271440514" sldId="277"/>
            <ac:spMk id="2" creationId="{9CD71120-C77F-E4E7-9EF8-7C6FA598B411}"/>
          </ac:spMkLst>
        </pc:spChg>
        <pc:graphicFrameChg chg="modGraphic">
          <ac:chgData name="Jean-Philippe Joubert" userId="3db780a5-5bb3-49c8-a336-8cae773cd254" providerId="ADAL" clId="{614A9E07-FEBF-4518-9757-DAF79CCB9D79}" dt="2025-01-21T15:44:11.485" v="8378" actId="20577"/>
          <ac:graphicFrameMkLst>
            <pc:docMk/>
            <pc:sldMk cId="2271440514" sldId="277"/>
            <ac:graphicFrameMk id="3" creationId="{1DA130F9-4A0F-BA60-B68F-60A093D026C0}"/>
          </ac:graphicFrameMkLst>
        </pc:graphicFrameChg>
      </pc:sldChg>
      <pc:sldChg chg="addSp delSp modSp mod ord modNotesTx">
        <pc:chgData name="Jean-Philippe Joubert" userId="3db780a5-5bb3-49c8-a336-8cae773cd254" providerId="ADAL" clId="{614A9E07-FEBF-4518-9757-DAF79CCB9D79}" dt="2025-01-22T16:08:21.167" v="8526" actId="20577"/>
        <pc:sldMkLst>
          <pc:docMk/>
          <pc:sldMk cId="2318587185" sldId="278"/>
        </pc:sldMkLst>
        <pc:spChg chg="mod">
          <ac:chgData name="Jean-Philippe Joubert" userId="3db780a5-5bb3-49c8-a336-8cae773cd254" providerId="ADAL" clId="{614A9E07-FEBF-4518-9757-DAF79CCB9D79}" dt="2025-01-22T16:08:21.167" v="8526" actId="20577"/>
          <ac:spMkLst>
            <pc:docMk/>
            <pc:sldMk cId="2318587185" sldId="278"/>
            <ac:spMk id="2" creationId="{055BCDCF-66C4-B7AE-0836-C09FEB92567E}"/>
          </ac:spMkLst>
        </pc:spChg>
        <pc:spChg chg="del mod">
          <ac:chgData name="Jean-Philippe Joubert" userId="3db780a5-5bb3-49c8-a336-8cae773cd254" providerId="ADAL" clId="{614A9E07-FEBF-4518-9757-DAF79CCB9D79}" dt="2025-01-21T14:52:43.978" v="6099" actId="478"/>
          <ac:spMkLst>
            <pc:docMk/>
            <pc:sldMk cId="2318587185" sldId="278"/>
            <ac:spMk id="3" creationId="{2286DE01-AF08-AB72-767F-5B7444BCE902}"/>
          </ac:spMkLst>
        </pc:spChg>
        <pc:spChg chg="del">
          <ac:chgData name="Jean-Philippe Joubert" userId="3db780a5-5bb3-49c8-a336-8cae773cd254" providerId="ADAL" clId="{614A9E07-FEBF-4518-9757-DAF79CCB9D79}" dt="2025-01-21T14:52:41.282" v="6098" actId="478"/>
          <ac:spMkLst>
            <pc:docMk/>
            <pc:sldMk cId="2318587185" sldId="278"/>
            <ac:spMk id="5" creationId="{A6F97D03-72F3-23AB-37B4-854F5D269B94}"/>
          </ac:spMkLst>
        </pc:spChg>
        <pc:spChg chg="add del mod">
          <ac:chgData name="Jean-Philippe Joubert" userId="3db780a5-5bb3-49c8-a336-8cae773cd254" providerId="ADAL" clId="{614A9E07-FEBF-4518-9757-DAF79CCB9D79}" dt="2025-01-21T14:52:49.581" v="6101" actId="478"/>
          <ac:spMkLst>
            <pc:docMk/>
            <pc:sldMk cId="2318587185" sldId="278"/>
            <ac:spMk id="7" creationId="{94FC8861-4F2F-913B-F7A6-9B4F61BCB37D}"/>
          </ac:spMkLst>
        </pc:spChg>
        <pc:spChg chg="del mod">
          <ac:chgData name="Jean-Philippe Joubert" userId="3db780a5-5bb3-49c8-a336-8cae773cd254" providerId="ADAL" clId="{614A9E07-FEBF-4518-9757-DAF79CCB9D79}" dt="2025-01-21T14:52:46.491" v="6100" actId="478"/>
          <ac:spMkLst>
            <pc:docMk/>
            <pc:sldMk cId="2318587185" sldId="278"/>
            <ac:spMk id="9" creationId="{E2B4E410-88CE-51C4-3AEE-77C36CF91CCA}"/>
          </ac:spMkLst>
        </pc:spChg>
        <pc:spChg chg="del mod">
          <ac:chgData name="Jean-Philippe Joubert" userId="3db780a5-5bb3-49c8-a336-8cae773cd254" providerId="ADAL" clId="{614A9E07-FEBF-4518-9757-DAF79CCB9D79}" dt="2025-01-21T14:52:52.300" v="6102" actId="478"/>
          <ac:spMkLst>
            <pc:docMk/>
            <pc:sldMk cId="2318587185" sldId="278"/>
            <ac:spMk id="10" creationId="{2A295AA0-6DD4-EF0C-62F7-695B348A2087}"/>
          </ac:spMkLst>
        </pc:spChg>
        <pc:picChg chg="del">
          <ac:chgData name="Jean-Philippe Joubert" userId="3db780a5-5bb3-49c8-a336-8cae773cd254" providerId="ADAL" clId="{614A9E07-FEBF-4518-9757-DAF79CCB9D79}" dt="2025-01-21T14:52:34.440" v="6097" actId="478"/>
          <ac:picMkLst>
            <pc:docMk/>
            <pc:sldMk cId="2318587185" sldId="278"/>
            <ac:picMk id="4" creationId="{47153B2D-CEA1-2A83-1EFC-B4BB2603132B}"/>
          </ac:picMkLst>
        </pc:picChg>
        <pc:picChg chg="add mod">
          <ac:chgData name="Jean-Philippe Joubert" userId="3db780a5-5bb3-49c8-a336-8cae773cd254" providerId="ADAL" clId="{614A9E07-FEBF-4518-9757-DAF79CCB9D79}" dt="2025-01-21T14:54:47.235" v="6266" actId="1076"/>
          <ac:picMkLst>
            <pc:docMk/>
            <pc:sldMk cId="2318587185" sldId="278"/>
            <ac:picMk id="8" creationId="{C013D8E4-D779-72AD-2B91-4A281591CD35}"/>
          </ac:picMkLst>
        </pc:picChg>
      </pc:sldChg>
      <pc:sldChg chg="modSp del mod">
        <pc:chgData name="Jean-Philippe Joubert" userId="3db780a5-5bb3-49c8-a336-8cae773cd254" providerId="ADAL" clId="{614A9E07-FEBF-4518-9757-DAF79CCB9D79}" dt="2025-01-21T11:15:26.695" v="923" actId="47"/>
        <pc:sldMkLst>
          <pc:docMk/>
          <pc:sldMk cId="3235491851" sldId="279"/>
        </pc:sldMkLst>
        <pc:spChg chg="mod">
          <ac:chgData name="Jean-Philippe Joubert" userId="3db780a5-5bb3-49c8-a336-8cae773cd254" providerId="ADAL" clId="{614A9E07-FEBF-4518-9757-DAF79CCB9D79}" dt="2025-01-20T15:30:02.221" v="216"/>
          <ac:spMkLst>
            <pc:docMk/>
            <pc:sldMk cId="3235491851" sldId="279"/>
            <ac:spMk id="2" creationId="{89DE17C5-7116-D4BC-37DD-842323797D6F}"/>
          </ac:spMkLst>
        </pc:spChg>
        <pc:spChg chg="mod">
          <ac:chgData name="Jean-Philippe Joubert" userId="3db780a5-5bb3-49c8-a336-8cae773cd254" providerId="ADAL" clId="{614A9E07-FEBF-4518-9757-DAF79CCB9D79}" dt="2025-01-20T15:29:42.691" v="214" actId="20577"/>
          <ac:spMkLst>
            <pc:docMk/>
            <pc:sldMk cId="3235491851" sldId="279"/>
            <ac:spMk id="8" creationId="{9AA7F5A3-43BA-5E91-0EED-07D74A3424D2}"/>
          </ac:spMkLst>
        </pc:spChg>
        <pc:spChg chg="mod">
          <ac:chgData name="Jean-Philippe Joubert" userId="3db780a5-5bb3-49c8-a336-8cae773cd254" providerId="ADAL" clId="{614A9E07-FEBF-4518-9757-DAF79CCB9D79}" dt="2025-01-20T15:29:39.488" v="213" actId="20577"/>
          <ac:spMkLst>
            <pc:docMk/>
            <pc:sldMk cId="3235491851" sldId="279"/>
            <ac:spMk id="10" creationId="{68BDEE60-989F-C802-3FCD-9B7997451347}"/>
          </ac:spMkLst>
        </pc:spChg>
        <pc:spChg chg="mod">
          <ac:chgData name="Jean-Philippe Joubert" userId="3db780a5-5bb3-49c8-a336-8cae773cd254" providerId="ADAL" clId="{614A9E07-FEBF-4518-9757-DAF79CCB9D79}" dt="2025-01-20T15:29:52.046" v="215" actId="20577"/>
          <ac:spMkLst>
            <pc:docMk/>
            <pc:sldMk cId="3235491851" sldId="279"/>
            <ac:spMk id="54" creationId="{37D13198-D035-5041-DDA6-815FA1D57307}"/>
          </ac:spMkLst>
        </pc:spChg>
      </pc:sldChg>
      <pc:sldChg chg="addSp delSp modSp mod ord modNotesTx">
        <pc:chgData name="Jean-Philippe Joubert" userId="3db780a5-5bb3-49c8-a336-8cae773cd254" providerId="ADAL" clId="{614A9E07-FEBF-4518-9757-DAF79CCB9D79}" dt="2025-01-22T16:05:38.660" v="8485" actId="20577"/>
        <pc:sldMkLst>
          <pc:docMk/>
          <pc:sldMk cId="444250057" sldId="281"/>
        </pc:sldMkLst>
        <pc:spChg chg="mod">
          <ac:chgData name="Jean-Philippe Joubert" userId="3db780a5-5bb3-49c8-a336-8cae773cd254" providerId="ADAL" clId="{614A9E07-FEBF-4518-9757-DAF79CCB9D79}" dt="2025-01-21T14:17:47.905" v="5036" actId="20577"/>
          <ac:spMkLst>
            <pc:docMk/>
            <pc:sldMk cId="444250057" sldId="281"/>
            <ac:spMk id="2" creationId="{61D76BCE-0F1B-F96E-2420-7332DD329CA4}"/>
          </ac:spMkLst>
        </pc:spChg>
        <pc:spChg chg="mod">
          <ac:chgData name="Jean-Philippe Joubert" userId="3db780a5-5bb3-49c8-a336-8cae773cd254" providerId="ADAL" clId="{614A9E07-FEBF-4518-9757-DAF79CCB9D79}" dt="2025-01-22T16:05:38.660" v="8485" actId="20577"/>
          <ac:spMkLst>
            <pc:docMk/>
            <pc:sldMk cId="444250057" sldId="281"/>
            <ac:spMk id="5" creationId="{584A4736-58EB-6702-B4E6-B6823C7C3AB1}"/>
          </ac:spMkLst>
        </pc:spChg>
        <pc:spChg chg="add del mod">
          <ac:chgData name="Jean-Philippe Joubert" userId="3db780a5-5bb3-49c8-a336-8cae773cd254" providerId="ADAL" clId="{614A9E07-FEBF-4518-9757-DAF79CCB9D79}" dt="2025-01-21T13:42:21.292" v="2774" actId="478"/>
          <ac:spMkLst>
            <pc:docMk/>
            <pc:sldMk cId="444250057" sldId="281"/>
            <ac:spMk id="6" creationId="{5AB44877-5CA2-1A2D-19A5-EA703F67B37C}"/>
          </ac:spMkLst>
        </pc:spChg>
        <pc:spChg chg="del mod">
          <ac:chgData name="Jean-Philippe Joubert" userId="3db780a5-5bb3-49c8-a336-8cae773cd254" providerId="ADAL" clId="{614A9E07-FEBF-4518-9757-DAF79CCB9D79}" dt="2025-01-21T13:47:20.389" v="2776" actId="478"/>
          <ac:spMkLst>
            <pc:docMk/>
            <pc:sldMk cId="444250057" sldId="281"/>
            <ac:spMk id="10" creationId="{F0315D8A-6DA5-2E04-9030-A86F3B83D9B1}"/>
          </ac:spMkLst>
        </pc:spChg>
        <pc:picChg chg="add mod">
          <ac:chgData name="Jean-Philippe Joubert" userId="3db780a5-5bb3-49c8-a336-8cae773cd254" providerId="ADAL" clId="{614A9E07-FEBF-4518-9757-DAF79CCB9D79}" dt="2025-01-21T13:42:24.525" v="2775" actId="14100"/>
          <ac:picMkLst>
            <pc:docMk/>
            <pc:sldMk cId="444250057" sldId="281"/>
            <ac:picMk id="4" creationId="{DD907CB4-6E93-3CA6-35F2-90AEAD2CF79A}"/>
          </ac:picMkLst>
        </pc:picChg>
        <pc:picChg chg="del">
          <ac:chgData name="Jean-Philippe Joubert" userId="3db780a5-5bb3-49c8-a336-8cae773cd254" providerId="ADAL" clId="{614A9E07-FEBF-4518-9757-DAF79CCB9D79}" dt="2025-01-20T15:30:26.559" v="221" actId="478"/>
          <ac:picMkLst>
            <pc:docMk/>
            <pc:sldMk cId="444250057" sldId="281"/>
            <ac:picMk id="6" creationId="{C56B3429-8AF9-C1E7-4CA1-97A279A6C19F}"/>
          </ac:picMkLst>
        </pc:picChg>
        <pc:picChg chg="del">
          <ac:chgData name="Jean-Philippe Joubert" userId="3db780a5-5bb3-49c8-a336-8cae773cd254" providerId="ADAL" clId="{614A9E07-FEBF-4518-9757-DAF79CCB9D79}" dt="2025-01-20T15:30:27.265" v="222" actId="478"/>
          <ac:picMkLst>
            <pc:docMk/>
            <pc:sldMk cId="444250057" sldId="281"/>
            <ac:picMk id="8" creationId="{348DA48C-7101-2047-80DB-80E1DCE91894}"/>
          </ac:picMkLst>
        </pc:picChg>
      </pc:sldChg>
      <pc:sldChg chg="modSp mod ord">
        <pc:chgData name="Jean-Philippe Joubert" userId="3db780a5-5bb3-49c8-a336-8cae773cd254" providerId="ADAL" clId="{614A9E07-FEBF-4518-9757-DAF79CCB9D79}" dt="2025-01-21T15:09:44.172" v="7508"/>
        <pc:sldMkLst>
          <pc:docMk/>
          <pc:sldMk cId="194709809" sldId="284"/>
        </pc:sldMkLst>
        <pc:spChg chg="mod">
          <ac:chgData name="Jean-Philippe Joubert" userId="3db780a5-5bb3-49c8-a336-8cae773cd254" providerId="ADAL" clId="{614A9E07-FEBF-4518-9757-DAF79CCB9D79}" dt="2025-01-20T15:33:31.306" v="279"/>
          <ac:spMkLst>
            <pc:docMk/>
            <pc:sldMk cId="194709809" sldId="284"/>
            <ac:spMk id="2" creationId="{743B0B49-D8F5-556F-7AA6-C5FF652595F4}"/>
          </ac:spMkLst>
        </pc:spChg>
        <pc:spChg chg="mod">
          <ac:chgData name="Jean-Philippe Joubert" userId="3db780a5-5bb3-49c8-a336-8cae773cd254" providerId="ADAL" clId="{614A9E07-FEBF-4518-9757-DAF79CCB9D79}" dt="2025-01-21T15:09:16.772" v="7506" actId="20577"/>
          <ac:spMkLst>
            <pc:docMk/>
            <pc:sldMk cId="194709809" sldId="284"/>
            <ac:spMk id="5" creationId="{B860743E-3400-62BE-DB86-E54D920B16A7}"/>
          </ac:spMkLst>
        </pc:spChg>
      </pc:sldChg>
      <pc:sldChg chg="addSp delSp modSp add mod modNotesTx">
        <pc:chgData name="Jean-Philippe Joubert" userId="3db780a5-5bb3-49c8-a336-8cae773cd254" providerId="ADAL" clId="{614A9E07-FEBF-4518-9757-DAF79CCB9D79}" dt="2025-01-22T16:00:27.291" v="8429" actId="478"/>
        <pc:sldMkLst>
          <pc:docMk/>
          <pc:sldMk cId="925841753" sldId="285"/>
        </pc:sldMkLst>
        <pc:spChg chg="mod">
          <ac:chgData name="Jean-Philippe Joubert" userId="3db780a5-5bb3-49c8-a336-8cae773cd254" providerId="ADAL" clId="{614A9E07-FEBF-4518-9757-DAF79CCB9D79}" dt="2025-01-21T13:01:05.268" v="1129" actId="33524"/>
          <ac:spMkLst>
            <pc:docMk/>
            <pc:sldMk cId="925841753" sldId="285"/>
            <ac:spMk id="2" creationId="{FDF489F1-B3E3-B6FA-865A-1AF3028600D0}"/>
          </ac:spMkLst>
        </pc:spChg>
        <pc:spChg chg="del mod">
          <ac:chgData name="Jean-Philippe Joubert" userId="3db780a5-5bb3-49c8-a336-8cae773cd254" providerId="ADAL" clId="{614A9E07-FEBF-4518-9757-DAF79CCB9D79}" dt="2025-01-21T12:51:53.850" v="1064" actId="478"/>
          <ac:spMkLst>
            <pc:docMk/>
            <pc:sldMk cId="925841753" sldId="285"/>
            <ac:spMk id="5" creationId="{2A76B989-3C20-092E-001B-A7D7C95B4610}"/>
          </ac:spMkLst>
        </pc:spChg>
        <pc:spChg chg="del">
          <ac:chgData name="Jean-Philippe Joubert" userId="3db780a5-5bb3-49c8-a336-8cae773cd254" providerId="ADAL" clId="{614A9E07-FEBF-4518-9757-DAF79CCB9D79}" dt="2025-01-21T12:51:51.183" v="1062" actId="478"/>
          <ac:spMkLst>
            <pc:docMk/>
            <pc:sldMk cId="925841753" sldId="285"/>
            <ac:spMk id="10" creationId="{C4681954-A2F5-51BB-8159-F8E370D9BF52}"/>
          </ac:spMkLst>
        </pc:spChg>
        <pc:spChg chg="add del mod">
          <ac:chgData name="Jean-Philippe Joubert" userId="3db780a5-5bb3-49c8-a336-8cae773cd254" providerId="ADAL" clId="{614A9E07-FEBF-4518-9757-DAF79CCB9D79}" dt="2025-01-21T13:00:39.560" v="1125" actId="478"/>
          <ac:spMkLst>
            <pc:docMk/>
            <pc:sldMk cId="925841753" sldId="285"/>
            <ac:spMk id="11" creationId="{10B9708E-103C-04D6-933A-CD0EB8FBA56A}"/>
          </ac:spMkLst>
        </pc:spChg>
        <pc:spChg chg="add mod ord">
          <ac:chgData name="Jean-Philippe Joubert" userId="3db780a5-5bb3-49c8-a336-8cae773cd254" providerId="ADAL" clId="{614A9E07-FEBF-4518-9757-DAF79CCB9D79}" dt="2025-01-21T13:37:51.691" v="2699" actId="1076"/>
          <ac:spMkLst>
            <pc:docMk/>
            <pc:sldMk cId="925841753" sldId="285"/>
            <ac:spMk id="12" creationId="{C9E3A027-919C-50AA-6341-DED8D4A74E73}"/>
          </ac:spMkLst>
        </pc:spChg>
        <pc:spChg chg="add mod">
          <ac:chgData name="Jean-Philippe Joubert" userId="3db780a5-5bb3-49c8-a336-8cae773cd254" providerId="ADAL" clId="{614A9E07-FEBF-4518-9757-DAF79CCB9D79}" dt="2025-01-21T13:38:10.138" v="2701" actId="1076"/>
          <ac:spMkLst>
            <pc:docMk/>
            <pc:sldMk cId="925841753" sldId="285"/>
            <ac:spMk id="13" creationId="{D7A20EDC-6286-A951-0298-44AAC4E9D1D7}"/>
          </ac:spMkLst>
        </pc:spChg>
        <pc:spChg chg="add mod">
          <ac:chgData name="Jean-Philippe Joubert" userId="3db780a5-5bb3-49c8-a336-8cae773cd254" providerId="ADAL" clId="{614A9E07-FEBF-4518-9757-DAF79CCB9D79}" dt="2025-01-21T13:39:28.734" v="2763" actId="1076"/>
          <ac:spMkLst>
            <pc:docMk/>
            <pc:sldMk cId="925841753" sldId="285"/>
            <ac:spMk id="18" creationId="{584A33C4-B2B5-5D02-C7C4-9A718F3B31BC}"/>
          </ac:spMkLst>
        </pc:spChg>
        <pc:spChg chg="add mod">
          <ac:chgData name="Jean-Philippe Joubert" userId="3db780a5-5bb3-49c8-a336-8cae773cd254" providerId="ADAL" clId="{614A9E07-FEBF-4518-9757-DAF79CCB9D79}" dt="2025-01-21T13:39:19.719" v="2762" actId="115"/>
          <ac:spMkLst>
            <pc:docMk/>
            <pc:sldMk cId="925841753" sldId="285"/>
            <ac:spMk id="19" creationId="{C4E9CBCB-8E24-0FBE-46DA-E3108C0F4CF3}"/>
          </ac:spMkLst>
        </pc:spChg>
        <pc:picChg chg="add mod">
          <ac:chgData name="Jean-Philippe Joubert" userId="3db780a5-5bb3-49c8-a336-8cae773cd254" providerId="ADAL" clId="{614A9E07-FEBF-4518-9757-DAF79CCB9D79}" dt="2025-01-21T13:37:06.758" v="2691" actId="1076"/>
          <ac:picMkLst>
            <pc:docMk/>
            <pc:sldMk cId="925841753" sldId="285"/>
            <ac:picMk id="4" creationId="{D4F6FF7B-B05C-31F3-0BB4-329FA0F34126}"/>
          </ac:picMkLst>
        </pc:picChg>
        <pc:picChg chg="add del mod">
          <ac:chgData name="Jean-Philippe Joubert" userId="3db780a5-5bb3-49c8-a336-8cae773cd254" providerId="ADAL" clId="{614A9E07-FEBF-4518-9757-DAF79CCB9D79}" dt="2025-01-21T12:58:31.937" v="1073" actId="478"/>
          <ac:picMkLst>
            <pc:docMk/>
            <pc:sldMk cId="925841753" sldId="285"/>
            <ac:picMk id="7" creationId="{A61EC1DB-5D2D-8B27-1E02-DFD267D150FA}"/>
          </ac:picMkLst>
        </pc:picChg>
        <pc:picChg chg="add mod">
          <ac:chgData name="Jean-Philippe Joubert" userId="3db780a5-5bb3-49c8-a336-8cae773cd254" providerId="ADAL" clId="{614A9E07-FEBF-4518-9757-DAF79CCB9D79}" dt="2025-01-21T12:59:06.411" v="1081" actId="1076"/>
          <ac:picMkLst>
            <pc:docMk/>
            <pc:sldMk cId="925841753" sldId="285"/>
            <ac:picMk id="9" creationId="{B8BD8740-AD40-C3EA-2CA5-E8CBFAA22210}"/>
          </ac:picMkLst>
        </pc:picChg>
        <pc:picChg chg="add del mod">
          <ac:chgData name="Jean-Philippe Joubert" userId="3db780a5-5bb3-49c8-a336-8cae773cd254" providerId="ADAL" clId="{614A9E07-FEBF-4518-9757-DAF79CCB9D79}" dt="2025-01-21T13:40:04.785" v="2764" actId="478"/>
          <ac:picMkLst>
            <pc:docMk/>
            <pc:sldMk cId="925841753" sldId="285"/>
            <ac:picMk id="15" creationId="{36EBF0B5-C7F2-6BA2-4AF0-B193DB66C2E5}"/>
          </ac:picMkLst>
        </pc:picChg>
        <pc:picChg chg="add del mod">
          <ac:chgData name="Jean-Philippe Joubert" userId="3db780a5-5bb3-49c8-a336-8cae773cd254" providerId="ADAL" clId="{614A9E07-FEBF-4518-9757-DAF79CCB9D79}" dt="2025-01-21T13:04:48.798" v="1241" actId="478"/>
          <ac:picMkLst>
            <pc:docMk/>
            <pc:sldMk cId="925841753" sldId="285"/>
            <ac:picMk id="17" creationId="{DEF3960C-7F17-4D17-CC2D-823D48EEB693}"/>
          </ac:picMkLst>
        </pc:picChg>
        <pc:picChg chg="add del mod">
          <ac:chgData name="Jean-Philippe Joubert" userId="3db780a5-5bb3-49c8-a336-8cae773cd254" providerId="ADAL" clId="{614A9E07-FEBF-4518-9757-DAF79CCB9D79}" dt="2025-01-22T16:00:27.291" v="8429" actId="478"/>
          <ac:picMkLst>
            <pc:docMk/>
            <pc:sldMk cId="925841753" sldId="285"/>
            <ac:picMk id="21" creationId="{3EB6A47D-630E-BF72-FC1D-477D9D36A47E}"/>
          </ac:picMkLst>
        </pc:picChg>
      </pc:sldChg>
      <pc:sldChg chg="delSp modSp del mod">
        <pc:chgData name="Jean-Philippe Joubert" userId="3db780a5-5bb3-49c8-a336-8cae773cd254" providerId="ADAL" clId="{614A9E07-FEBF-4518-9757-DAF79CCB9D79}" dt="2025-01-21T11:15:37.123" v="924" actId="47"/>
        <pc:sldMkLst>
          <pc:docMk/>
          <pc:sldMk cId="4225911812" sldId="285"/>
        </pc:sldMkLst>
        <pc:spChg chg="mod">
          <ac:chgData name="Jean-Philippe Joubert" userId="3db780a5-5bb3-49c8-a336-8cae773cd254" providerId="ADAL" clId="{614A9E07-FEBF-4518-9757-DAF79CCB9D79}" dt="2025-01-20T15:30:46.161" v="229"/>
          <ac:spMkLst>
            <pc:docMk/>
            <pc:sldMk cId="4225911812" sldId="285"/>
            <ac:spMk id="2" creationId="{BDC00724-A591-FD17-5BCF-05D09639D494}"/>
          </ac:spMkLst>
        </pc:spChg>
        <pc:spChg chg="mod">
          <ac:chgData name="Jean-Philippe Joubert" userId="3db780a5-5bb3-49c8-a336-8cae773cd254" providerId="ADAL" clId="{614A9E07-FEBF-4518-9757-DAF79CCB9D79}" dt="2025-01-20T15:30:41.371" v="228" actId="20577"/>
          <ac:spMkLst>
            <pc:docMk/>
            <pc:sldMk cId="4225911812" sldId="285"/>
            <ac:spMk id="10" creationId="{2D7ED57E-99A6-E5C0-B850-2B9E7F185272}"/>
          </ac:spMkLst>
        </pc:spChg>
        <pc:picChg chg="del">
          <ac:chgData name="Jean-Philippe Joubert" userId="3db780a5-5bb3-49c8-a336-8cae773cd254" providerId="ADAL" clId="{614A9E07-FEBF-4518-9757-DAF79CCB9D79}" dt="2025-01-20T15:30:38.661" v="227" actId="478"/>
          <ac:picMkLst>
            <pc:docMk/>
            <pc:sldMk cId="4225911812" sldId="285"/>
            <ac:picMk id="7" creationId="{023B61A2-7B4E-9FF5-065B-6CE7619A6DCE}"/>
          </ac:picMkLst>
        </pc:picChg>
      </pc:sldChg>
      <pc:sldChg chg="del">
        <pc:chgData name="Jean-Philippe Joubert" userId="3db780a5-5bb3-49c8-a336-8cae773cd254" providerId="ADAL" clId="{614A9E07-FEBF-4518-9757-DAF79CCB9D79}" dt="2025-01-20T15:30:30.408" v="223" actId="47"/>
        <pc:sldMkLst>
          <pc:docMk/>
          <pc:sldMk cId="1749130067" sldId="286"/>
        </pc:sldMkLst>
      </pc:sldChg>
      <pc:sldChg chg="addSp delSp modSp add del mod modNotesTx">
        <pc:chgData name="Jean-Philippe Joubert" userId="3db780a5-5bb3-49c8-a336-8cae773cd254" providerId="ADAL" clId="{614A9E07-FEBF-4518-9757-DAF79CCB9D79}" dt="2025-01-22T17:21:16.523" v="11836" actId="47"/>
        <pc:sldMkLst>
          <pc:docMk/>
          <pc:sldMk cId="3576690927" sldId="286"/>
        </pc:sldMkLst>
        <pc:spChg chg="mod">
          <ac:chgData name="Jean-Philippe Joubert" userId="3db780a5-5bb3-49c8-a336-8cae773cd254" providerId="ADAL" clId="{614A9E07-FEBF-4518-9757-DAF79CCB9D79}" dt="2025-01-21T15:28:09.550" v="7870" actId="20577"/>
          <ac:spMkLst>
            <pc:docMk/>
            <pc:sldMk cId="3576690927" sldId="286"/>
            <ac:spMk id="2" creationId="{9F0D6473-B152-7760-BB26-61B21273542C}"/>
          </ac:spMkLst>
        </pc:spChg>
        <pc:spChg chg="mod">
          <ac:chgData name="Jean-Philippe Joubert" userId="3db780a5-5bb3-49c8-a336-8cae773cd254" providerId="ADAL" clId="{614A9E07-FEBF-4518-9757-DAF79CCB9D79}" dt="2025-01-21T15:32:09.605" v="8348" actId="5793"/>
          <ac:spMkLst>
            <pc:docMk/>
            <pc:sldMk cId="3576690927" sldId="286"/>
            <ac:spMk id="5" creationId="{FBA9F41D-349A-9568-EAA9-5437EBDB0579}"/>
          </ac:spMkLst>
        </pc:spChg>
        <pc:spChg chg="mod">
          <ac:chgData name="Jean-Philippe Joubert" userId="3db780a5-5bb3-49c8-a336-8cae773cd254" providerId="ADAL" clId="{614A9E07-FEBF-4518-9757-DAF79CCB9D79}" dt="2025-01-21T15:20:17.457" v="7729" actId="20577"/>
          <ac:spMkLst>
            <pc:docMk/>
            <pc:sldMk cId="3576690927" sldId="286"/>
            <ac:spMk id="10" creationId="{58757B66-BE35-C5FF-980A-636CD30B6B98}"/>
          </ac:spMkLst>
        </pc:spChg>
        <pc:picChg chg="del">
          <ac:chgData name="Jean-Philippe Joubert" userId="3db780a5-5bb3-49c8-a336-8cae773cd254" providerId="ADAL" clId="{614A9E07-FEBF-4518-9757-DAF79CCB9D79}" dt="2025-01-21T15:09:54.597" v="7511" actId="478"/>
          <ac:picMkLst>
            <pc:docMk/>
            <pc:sldMk cId="3576690927" sldId="286"/>
            <ac:picMk id="4" creationId="{5AB7874D-80D7-25C9-EEE2-7520723D84D8}"/>
          </ac:picMkLst>
        </pc:picChg>
        <pc:picChg chg="add mod">
          <ac:chgData name="Jean-Philippe Joubert" userId="3db780a5-5bb3-49c8-a336-8cae773cd254" providerId="ADAL" clId="{614A9E07-FEBF-4518-9757-DAF79CCB9D79}" dt="2025-01-21T15:27:39.870" v="7868" actId="1076"/>
          <ac:picMkLst>
            <pc:docMk/>
            <pc:sldMk cId="3576690927" sldId="286"/>
            <ac:picMk id="6" creationId="{1D61CD99-3465-2DB2-9E36-E54FC0E6C726}"/>
          </ac:picMkLst>
        </pc:picChg>
      </pc:sldChg>
      <pc:sldChg chg="modSp add del mod">
        <pc:chgData name="Jean-Philippe Joubert" userId="3db780a5-5bb3-49c8-a336-8cae773cd254" providerId="ADAL" clId="{614A9E07-FEBF-4518-9757-DAF79CCB9D79}" dt="2025-01-21T14:51:46.555" v="6093" actId="47"/>
        <pc:sldMkLst>
          <pc:docMk/>
          <pc:sldMk cId="3679732718" sldId="286"/>
        </pc:sldMkLst>
        <pc:spChg chg="mod">
          <ac:chgData name="Jean-Philippe Joubert" userId="3db780a5-5bb3-49c8-a336-8cae773cd254" providerId="ADAL" clId="{614A9E07-FEBF-4518-9757-DAF79CCB9D79}" dt="2025-01-21T14:51:40.013" v="6092" actId="1076"/>
          <ac:spMkLst>
            <pc:docMk/>
            <pc:sldMk cId="3679732718" sldId="286"/>
            <ac:spMk id="5" creationId="{89D8ABF2-6BE2-FD5D-0198-CEB1952378E1}"/>
          </ac:spMkLst>
        </pc:spChg>
      </pc:sldChg>
      <pc:sldChg chg="addSp delSp modSp add mod modNotesTx">
        <pc:chgData name="Jean-Philippe Joubert" userId="3db780a5-5bb3-49c8-a336-8cae773cd254" providerId="ADAL" clId="{614A9E07-FEBF-4518-9757-DAF79CCB9D79}" dt="2025-01-22T16:08:53.914" v="8575" actId="20577"/>
        <pc:sldMkLst>
          <pc:docMk/>
          <pc:sldMk cId="2670721971" sldId="287"/>
        </pc:sldMkLst>
        <pc:spChg chg="mod">
          <ac:chgData name="Jean-Philippe Joubert" userId="3db780a5-5bb3-49c8-a336-8cae773cd254" providerId="ADAL" clId="{614A9E07-FEBF-4518-9757-DAF79CCB9D79}" dt="2025-01-22T16:08:53.914" v="8575" actId="20577"/>
          <ac:spMkLst>
            <pc:docMk/>
            <pc:sldMk cId="2670721971" sldId="287"/>
            <ac:spMk id="2" creationId="{E129E4C0-48F7-5450-C934-93674D940AF3}"/>
          </ac:spMkLst>
        </pc:spChg>
        <pc:spChg chg="add mod">
          <ac:chgData name="Jean-Philippe Joubert" userId="3db780a5-5bb3-49c8-a336-8cae773cd254" providerId="ADAL" clId="{614A9E07-FEBF-4518-9757-DAF79CCB9D79}" dt="2025-01-21T15:07:21.213" v="7403" actId="20577"/>
          <ac:spMkLst>
            <pc:docMk/>
            <pc:sldMk cId="2670721971" sldId="287"/>
            <ac:spMk id="3" creationId="{2EE2D17D-D472-639C-F115-297B5948C3FE}"/>
          </ac:spMkLst>
        </pc:spChg>
        <pc:spChg chg="add mod">
          <ac:chgData name="Jean-Philippe Joubert" userId="3db780a5-5bb3-49c8-a336-8cae773cd254" providerId="ADAL" clId="{614A9E07-FEBF-4518-9757-DAF79CCB9D79}" dt="2025-01-21T15:04:42.662" v="7272" actId="20577"/>
          <ac:spMkLst>
            <pc:docMk/>
            <pc:sldMk cId="2670721971" sldId="287"/>
            <ac:spMk id="4" creationId="{1FFE3C82-DC6D-7541-493F-362C0F0629FA}"/>
          </ac:spMkLst>
        </pc:spChg>
        <pc:spChg chg="add mod">
          <ac:chgData name="Jean-Philippe Joubert" userId="3db780a5-5bb3-49c8-a336-8cae773cd254" providerId="ADAL" clId="{614A9E07-FEBF-4518-9757-DAF79CCB9D79}" dt="2025-01-21T15:06:13.372" v="7303" actId="164"/>
          <ac:spMkLst>
            <pc:docMk/>
            <pc:sldMk cId="2670721971" sldId="287"/>
            <ac:spMk id="5" creationId="{B142EADA-84D3-ADB1-AC1B-60796532B770}"/>
          </ac:spMkLst>
        </pc:spChg>
        <pc:spChg chg="add mod">
          <ac:chgData name="Jean-Philippe Joubert" userId="3db780a5-5bb3-49c8-a336-8cae773cd254" providerId="ADAL" clId="{614A9E07-FEBF-4518-9757-DAF79CCB9D79}" dt="2025-01-21T15:06:13.372" v="7303" actId="164"/>
          <ac:spMkLst>
            <pc:docMk/>
            <pc:sldMk cId="2670721971" sldId="287"/>
            <ac:spMk id="6" creationId="{D635BCF1-8FB5-3B3A-1612-6BB4C1FBFF98}"/>
          </ac:spMkLst>
        </pc:spChg>
        <pc:spChg chg="add mod">
          <ac:chgData name="Jean-Philippe Joubert" userId="3db780a5-5bb3-49c8-a336-8cae773cd254" providerId="ADAL" clId="{614A9E07-FEBF-4518-9757-DAF79CCB9D79}" dt="2025-01-21T15:06:13.372" v="7303" actId="164"/>
          <ac:spMkLst>
            <pc:docMk/>
            <pc:sldMk cId="2670721971" sldId="287"/>
            <ac:spMk id="7" creationId="{04220A4E-849D-774F-71BA-01C17F48D282}"/>
          </ac:spMkLst>
        </pc:spChg>
        <pc:spChg chg="del">
          <ac:chgData name="Jean-Philippe Joubert" userId="3db780a5-5bb3-49c8-a336-8cae773cd254" providerId="ADAL" clId="{614A9E07-FEBF-4518-9757-DAF79CCB9D79}" dt="2025-01-21T15:06:02.653" v="7302" actId="478"/>
          <ac:spMkLst>
            <pc:docMk/>
            <pc:sldMk cId="2670721971" sldId="287"/>
            <ac:spMk id="11" creationId="{93D43445-6D85-52D0-BB0D-E79A2B4FB8BF}"/>
          </ac:spMkLst>
        </pc:spChg>
        <pc:grpChg chg="add mod">
          <ac:chgData name="Jean-Philippe Joubert" userId="3db780a5-5bb3-49c8-a336-8cae773cd254" providerId="ADAL" clId="{614A9E07-FEBF-4518-9757-DAF79CCB9D79}" dt="2025-01-21T15:06:20.917" v="7324" actId="1035"/>
          <ac:grpSpMkLst>
            <pc:docMk/>
            <pc:sldMk cId="2670721971" sldId="287"/>
            <ac:grpSpMk id="9" creationId="{120289E9-54F5-C25B-5A7D-D69B8692FC1E}"/>
          </ac:grpSpMkLst>
        </pc:grpChg>
        <pc:picChg chg="mod">
          <ac:chgData name="Jean-Philippe Joubert" userId="3db780a5-5bb3-49c8-a336-8cae773cd254" providerId="ADAL" clId="{614A9E07-FEBF-4518-9757-DAF79CCB9D79}" dt="2025-01-21T15:06:13.372" v="7303" actId="164"/>
          <ac:picMkLst>
            <pc:docMk/>
            <pc:sldMk cId="2670721971" sldId="287"/>
            <ac:picMk id="8" creationId="{B87D2968-2AC4-7038-B88D-1D5E14161471}"/>
          </ac:picMkLst>
        </pc:picChg>
      </pc:sldChg>
      <pc:sldChg chg="del">
        <pc:chgData name="Jean-Philippe Joubert" userId="3db780a5-5bb3-49c8-a336-8cae773cd254" providerId="ADAL" clId="{614A9E07-FEBF-4518-9757-DAF79CCB9D79}" dt="2025-01-20T15:30:31.642" v="224" actId="47"/>
        <pc:sldMkLst>
          <pc:docMk/>
          <pc:sldMk cId="2740217040" sldId="287"/>
        </pc:sldMkLst>
      </pc:sldChg>
      <pc:sldChg chg="del">
        <pc:chgData name="Jean-Philippe Joubert" userId="3db780a5-5bb3-49c8-a336-8cae773cd254" providerId="ADAL" clId="{614A9E07-FEBF-4518-9757-DAF79CCB9D79}" dt="2025-01-20T15:30:32.801" v="225" actId="47"/>
        <pc:sldMkLst>
          <pc:docMk/>
          <pc:sldMk cId="1725039156" sldId="288"/>
        </pc:sldMkLst>
      </pc:sldChg>
      <pc:sldChg chg="add del">
        <pc:chgData name="Jean-Philippe Joubert" userId="3db780a5-5bb3-49c8-a336-8cae773cd254" providerId="ADAL" clId="{614A9E07-FEBF-4518-9757-DAF79CCB9D79}" dt="2025-01-21T15:11:37.260" v="7580" actId="47"/>
        <pc:sldMkLst>
          <pc:docMk/>
          <pc:sldMk cId="3418860443" sldId="288"/>
        </pc:sldMkLst>
      </pc:sldChg>
      <pc:sldChg chg="modSp add del mod modNotesTx">
        <pc:chgData name="Jean-Philippe Joubert" userId="3db780a5-5bb3-49c8-a336-8cae773cd254" providerId="ADAL" clId="{614A9E07-FEBF-4518-9757-DAF79CCB9D79}" dt="2025-01-22T17:47:01.073" v="13559" actId="47"/>
        <pc:sldMkLst>
          <pc:docMk/>
          <pc:sldMk cId="2543216728" sldId="289"/>
        </pc:sldMkLst>
        <pc:spChg chg="mod">
          <ac:chgData name="Jean-Philippe Joubert" userId="3db780a5-5bb3-49c8-a336-8cae773cd254" providerId="ADAL" clId="{614A9E07-FEBF-4518-9757-DAF79CCB9D79}" dt="2025-01-21T15:27:58.107" v="7869" actId="20577"/>
          <ac:spMkLst>
            <pc:docMk/>
            <pc:sldMk cId="2543216728" sldId="289"/>
            <ac:spMk id="2" creationId="{3554DC2E-4B3B-827D-497C-7FB3D038CB07}"/>
          </ac:spMkLst>
        </pc:spChg>
      </pc:sldChg>
      <pc:sldChg chg="del">
        <pc:chgData name="Jean-Philippe Joubert" userId="3db780a5-5bb3-49c8-a336-8cae773cd254" providerId="ADAL" clId="{614A9E07-FEBF-4518-9757-DAF79CCB9D79}" dt="2025-01-20T15:30:34.331" v="226" actId="47"/>
        <pc:sldMkLst>
          <pc:docMk/>
          <pc:sldMk cId="3775549338" sldId="289"/>
        </pc:sldMkLst>
      </pc:sldChg>
      <pc:sldChg chg="addSp delSp modSp add del mod">
        <pc:chgData name="Jean-Philippe Joubert" userId="3db780a5-5bb3-49c8-a336-8cae773cd254" providerId="ADAL" clId="{614A9E07-FEBF-4518-9757-DAF79CCB9D79}" dt="2025-01-22T17:45:55.563" v="13556" actId="47"/>
        <pc:sldMkLst>
          <pc:docMk/>
          <pc:sldMk cId="3172896279" sldId="290"/>
        </pc:sldMkLst>
        <pc:spChg chg="mod">
          <ac:chgData name="Jean-Philippe Joubert" userId="3db780a5-5bb3-49c8-a336-8cae773cd254" providerId="ADAL" clId="{614A9E07-FEBF-4518-9757-DAF79CCB9D79}" dt="2025-01-21T15:28:17.757" v="7878" actId="20577"/>
          <ac:spMkLst>
            <pc:docMk/>
            <pc:sldMk cId="3172896279" sldId="290"/>
            <ac:spMk id="2" creationId="{AD257633-C514-FC08-0990-D98DD9821165}"/>
          </ac:spMkLst>
        </pc:spChg>
        <pc:spChg chg="mod">
          <ac:chgData name="Jean-Philippe Joubert" userId="3db780a5-5bb3-49c8-a336-8cae773cd254" providerId="ADAL" clId="{614A9E07-FEBF-4518-9757-DAF79CCB9D79}" dt="2025-01-21T15:30:41.667" v="8177" actId="20577"/>
          <ac:spMkLst>
            <pc:docMk/>
            <pc:sldMk cId="3172896279" sldId="290"/>
            <ac:spMk id="5" creationId="{1B063A4A-2827-DF8C-6784-E30685132C84}"/>
          </ac:spMkLst>
        </pc:spChg>
        <pc:spChg chg="add del mod">
          <ac:chgData name="Jean-Philippe Joubert" userId="3db780a5-5bb3-49c8-a336-8cae773cd254" providerId="ADAL" clId="{614A9E07-FEBF-4518-9757-DAF79CCB9D79}" dt="2025-01-22T17:27:55.635" v="12035" actId="478"/>
          <ac:spMkLst>
            <pc:docMk/>
            <pc:sldMk cId="3172896279" sldId="290"/>
            <ac:spMk id="9" creationId="{285427F8-F267-BCB5-F6C0-E0C44E90F323}"/>
          </ac:spMkLst>
        </pc:spChg>
        <pc:spChg chg="mod">
          <ac:chgData name="Jean-Philippe Joubert" userId="3db780a5-5bb3-49c8-a336-8cae773cd254" providerId="ADAL" clId="{614A9E07-FEBF-4518-9757-DAF79CCB9D79}" dt="2025-01-21T15:25:19.401" v="7770" actId="20577"/>
          <ac:spMkLst>
            <pc:docMk/>
            <pc:sldMk cId="3172896279" sldId="290"/>
            <ac:spMk id="10" creationId="{51F1099C-F891-BADD-6325-AE37EB945228}"/>
          </ac:spMkLst>
        </pc:spChg>
        <pc:picChg chg="add del mod">
          <ac:chgData name="Jean-Philippe Joubert" userId="3db780a5-5bb3-49c8-a336-8cae773cd254" providerId="ADAL" clId="{614A9E07-FEBF-4518-9757-DAF79CCB9D79}" dt="2025-01-22T17:22:09.395" v="11906" actId="21"/>
          <ac:picMkLst>
            <pc:docMk/>
            <pc:sldMk cId="3172896279" sldId="290"/>
            <ac:picMk id="4" creationId="{11CEFAF9-BE57-6296-27F3-110B7839953B}"/>
          </ac:picMkLst>
        </pc:picChg>
        <pc:picChg chg="del">
          <ac:chgData name="Jean-Philippe Joubert" userId="3db780a5-5bb3-49c8-a336-8cae773cd254" providerId="ADAL" clId="{614A9E07-FEBF-4518-9757-DAF79CCB9D79}" dt="2025-01-21T15:16:53.238" v="7686" actId="478"/>
          <ac:picMkLst>
            <pc:docMk/>
            <pc:sldMk cId="3172896279" sldId="290"/>
            <ac:picMk id="6" creationId="{38D615AB-105C-ECB2-716F-09A2A0B8CD76}"/>
          </ac:picMkLst>
        </pc:picChg>
        <pc:picChg chg="add del">
          <ac:chgData name="Jean-Philippe Joubert" userId="3db780a5-5bb3-49c8-a336-8cae773cd254" providerId="ADAL" clId="{614A9E07-FEBF-4518-9757-DAF79CCB9D79}" dt="2025-01-22T17:22:59.187" v="11912" actId="478"/>
          <ac:picMkLst>
            <pc:docMk/>
            <pc:sldMk cId="3172896279" sldId="290"/>
            <ac:picMk id="6" creationId="{C638CF2A-8CFC-6FE9-50A8-705678313B54}"/>
          </ac:picMkLst>
        </pc:picChg>
        <pc:picChg chg="add del mod">
          <ac:chgData name="Jean-Philippe Joubert" userId="3db780a5-5bb3-49c8-a336-8cae773cd254" providerId="ADAL" clId="{614A9E07-FEBF-4518-9757-DAF79CCB9D79}" dt="2025-01-22T17:27:54.452" v="12034" actId="478"/>
          <ac:picMkLst>
            <pc:docMk/>
            <pc:sldMk cId="3172896279" sldId="290"/>
            <ac:picMk id="8" creationId="{C87DC6FC-9F23-1F85-FB26-FDFAC7656862}"/>
          </ac:picMkLst>
        </pc:picChg>
      </pc:sldChg>
      <pc:sldChg chg="addSp delSp modSp add del mod">
        <pc:chgData name="Jean-Philippe Joubert" userId="3db780a5-5bb3-49c8-a336-8cae773cd254" providerId="ADAL" clId="{614A9E07-FEBF-4518-9757-DAF79CCB9D79}" dt="2025-01-22T17:46:07.106" v="13557" actId="47"/>
        <pc:sldMkLst>
          <pc:docMk/>
          <pc:sldMk cId="468725054" sldId="291"/>
        </pc:sldMkLst>
        <pc:spChg chg="mod">
          <ac:chgData name="Jean-Philippe Joubert" userId="3db780a5-5bb3-49c8-a336-8cae773cd254" providerId="ADAL" clId="{614A9E07-FEBF-4518-9757-DAF79CCB9D79}" dt="2025-01-22T17:18:32.031" v="11739" actId="20577"/>
          <ac:spMkLst>
            <pc:docMk/>
            <pc:sldMk cId="468725054" sldId="291"/>
            <ac:spMk id="2" creationId="{A668B051-877B-EB8F-211A-4F62EA14D314}"/>
          </ac:spMkLst>
        </pc:spChg>
        <pc:spChg chg="mod">
          <ac:chgData name="Jean-Philippe Joubert" userId="3db780a5-5bb3-49c8-a336-8cae773cd254" providerId="ADAL" clId="{614A9E07-FEBF-4518-9757-DAF79CCB9D79}" dt="2025-01-22T16:11:12.848" v="8630" actId="12"/>
          <ac:spMkLst>
            <pc:docMk/>
            <pc:sldMk cId="468725054" sldId="291"/>
            <ac:spMk id="3" creationId="{E4F51EE1-0340-14E1-40C6-B3A2415DACD6}"/>
          </ac:spMkLst>
        </pc:spChg>
        <pc:spChg chg="mod">
          <ac:chgData name="Jean-Philippe Joubert" userId="3db780a5-5bb3-49c8-a336-8cae773cd254" providerId="ADAL" clId="{614A9E07-FEBF-4518-9757-DAF79CCB9D79}" dt="2025-01-22T17:18:22.576" v="11734" actId="20577"/>
          <ac:spMkLst>
            <pc:docMk/>
            <pc:sldMk cId="468725054" sldId="291"/>
            <ac:spMk id="4" creationId="{F0FE67E5-4F49-6CD4-8AC7-29CB536299FA}"/>
          </ac:spMkLst>
        </pc:spChg>
        <pc:spChg chg="del mod topLvl">
          <ac:chgData name="Jean-Philippe Joubert" userId="3db780a5-5bb3-49c8-a336-8cae773cd254" providerId="ADAL" clId="{614A9E07-FEBF-4518-9757-DAF79CCB9D79}" dt="2025-01-22T17:18:25.296" v="11736" actId="478"/>
          <ac:spMkLst>
            <pc:docMk/>
            <pc:sldMk cId="468725054" sldId="291"/>
            <ac:spMk id="5" creationId="{B21C8D00-4527-C41C-EE4D-C332F5EB4713}"/>
          </ac:spMkLst>
        </pc:spChg>
        <pc:spChg chg="del mod topLvl">
          <ac:chgData name="Jean-Philippe Joubert" userId="3db780a5-5bb3-49c8-a336-8cae773cd254" providerId="ADAL" clId="{614A9E07-FEBF-4518-9757-DAF79CCB9D79}" dt="2025-01-22T17:18:28.486" v="11738" actId="478"/>
          <ac:spMkLst>
            <pc:docMk/>
            <pc:sldMk cId="468725054" sldId="291"/>
            <ac:spMk id="6" creationId="{D0D785E2-4E67-7BDD-CF6E-AB4525CD6C37}"/>
          </ac:spMkLst>
        </pc:spChg>
        <pc:spChg chg="del mod topLvl">
          <ac:chgData name="Jean-Philippe Joubert" userId="3db780a5-5bb3-49c8-a336-8cae773cd254" providerId="ADAL" clId="{614A9E07-FEBF-4518-9757-DAF79CCB9D79}" dt="2025-01-22T17:18:26.284" v="11737" actId="478"/>
          <ac:spMkLst>
            <pc:docMk/>
            <pc:sldMk cId="468725054" sldId="291"/>
            <ac:spMk id="7" creationId="{B6B5E71F-82A9-2C54-C64B-E3A7AE85B8D8}"/>
          </ac:spMkLst>
        </pc:spChg>
        <pc:spChg chg="add mod">
          <ac:chgData name="Jean-Philippe Joubert" userId="3db780a5-5bb3-49c8-a336-8cae773cd254" providerId="ADAL" clId="{614A9E07-FEBF-4518-9757-DAF79CCB9D79}" dt="2025-01-22T16:51:19.856" v="10688"/>
          <ac:spMkLst>
            <pc:docMk/>
            <pc:sldMk cId="468725054" sldId="291"/>
            <ac:spMk id="10" creationId="{9D07F8AB-0C48-36A8-621E-06D3BE7881CB}"/>
          </ac:spMkLst>
        </pc:spChg>
        <pc:spChg chg="add mod">
          <ac:chgData name="Jean-Philippe Joubert" userId="3db780a5-5bb3-49c8-a336-8cae773cd254" providerId="ADAL" clId="{614A9E07-FEBF-4518-9757-DAF79CCB9D79}" dt="2025-01-22T16:51:19.856" v="10688"/>
          <ac:spMkLst>
            <pc:docMk/>
            <pc:sldMk cId="468725054" sldId="291"/>
            <ac:spMk id="11" creationId="{E01FA065-5DCE-7743-EDFA-D4A3407FDC92}"/>
          </ac:spMkLst>
        </pc:spChg>
        <pc:spChg chg="add mod">
          <ac:chgData name="Jean-Philippe Joubert" userId="3db780a5-5bb3-49c8-a336-8cae773cd254" providerId="ADAL" clId="{614A9E07-FEBF-4518-9757-DAF79CCB9D79}" dt="2025-01-22T16:51:31.572" v="10690"/>
          <ac:spMkLst>
            <pc:docMk/>
            <pc:sldMk cId="468725054" sldId="291"/>
            <ac:spMk id="12" creationId="{3C52F65C-A7C3-E9DE-DB34-393638452765}"/>
          </ac:spMkLst>
        </pc:spChg>
        <pc:spChg chg="add mod">
          <ac:chgData name="Jean-Philippe Joubert" userId="3db780a5-5bb3-49c8-a336-8cae773cd254" providerId="ADAL" clId="{614A9E07-FEBF-4518-9757-DAF79CCB9D79}" dt="2025-01-22T16:51:31.572" v="10690"/>
          <ac:spMkLst>
            <pc:docMk/>
            <pc:sldMk cId="468725054" sldId="291"/>
            <ac:spMk id="13" creationId="{DC51B2F5-39D0-DEED-8767-69E242E09572}"/>
          </ac:spMkLst>
        </pc:spChg>
        <pc:spChg chg="add del mod">
          <ac:chgData name="Jean-Philippe Joubert" userId="3db780a5-5bb3-49c8-a336-8cae773cd254" providerId="ADAL" clId="{614A9E07-FEBF-4518-9757-DAF79CCB9D79}" dt="2025-01-22T16:51:45.064" v="10693" actId="21"/>
          <ac:spMkLst>
            <pc:docMk/>
            <pc:sldMk cId="468725054" sldId="291"/>
            <ac:spMk id="14" creationId="{598869AA-72A8-3B9A-B2E3-7DD0B94999C4}"/>
          </ac:spMkLst>
        </pc:spChg>
        <pc:grpChg chg="del mod">
          <ac:chgData name="Jean-Philippe Joubert" userId="3db780a5-5bb3-49c8-a336-8cae773cd254" providerId="ADAL" clId="{614A9E07-FEBF-4518-9757-DAF79CCB9D79}" dt="2025-01-22T16:51:27.621" v="10689" actId="165"/>
          <ac:grpSpMkLst>
            <pc:docMk/>
            <pc:sldMk cId="468725054" sldId="291"/>
            <ac:grpSpMk id="9" creationId="{76C6314B-7065-6B82-BD15-1B5B4FBD928E}"/>
          </ac:grpSpMkLst>
        </pc:grpChg>
        <pc:picChg chg="del mod topLvl">
          <ac:chgData name="Jean-Philippe Joubert" userId="3db780a5-5bb3-49c8-a336-8cae773cd254" providerId="ADAL" clId="{614A9E07-FEBF-4518-9757-DAF79CCB9D79}" dt="2025-01-22T17:18:21.193" v="11733" actId="478"/>
          <ac:picMkLst>
            <pc:docMk/>
            <pc:sldMk cId="468725054" sldId="291"/>
            <ac:picMk id="8" creationId="{7F2ADC1C-75B6-3043-7409-92A1EC67133D}"/>
          </ac:picMkLst>
        </pc:picChg>
      </pc:sldChg>
      <pc:sldChg chg="addSp delSp modSp add mod ord">
        <pc:chgData name="Jean-Philippe Joubert" userId="3db780a5-5bb3-49c8-a336-8cae773cd254" providerId="ADAL" clId="{614A9E07-FEBF-4518-9757-DAF79CCB9D79}" dt="2025-01-22T16:52:12.223" v="10704" actId="20577"/>
        <pc:sldMkLst>
          <pc:docMk/>
          <pc:sldMk cId="1261301918" sldId="292"/>
        </pc:sldMkLst>
        <pc:spChg chg="mod">
          <ac:chgData name="Jean-Philippe Joubert" userId="3db780a5-5bb3-49c8-a336-8cae773cd254" providerId="ADAL" clId="{614A9E07-FEBF-4518-9757-DAF79CCB9D79}" dt="2025-01-22T16:52:12.223" v="10704" actId="20577"/>
          <ac:spMkLst>
            <pc:docMk/>
            <pc:sldMk cId="1261301918" sldId="292"/>
            <ac:spMk id="2" creationId="{08161701-9060-9716-9D3D-2F49131575A7}"/>
          </ac:spMkLst>
        </pc:spChg>
        <pc:spChg chg="mod">
          <ac:chgData name="Jean-Philippe Joubert" userId="3db780a5-5bb3-49c8-a336-8cae773cd254" providerId="ADAL" clId="{614A9E07-FEBF-4518-9757-DAF79CCB9D79}" dt="2025-01-22T16:48:04.711" v="10491" actId="1076"/>
          <ac:spMkLst>
            <pc:docMk/>
            <pc:sldMk cId="1261301918" sldId="292"/>
            <ac:spMk id="3" creationId="{DA5E5E9B-5178-BBE0-52EA-029A827ECE55}"/>
          </ac:spMkLst>
        </pc:spChg>
        <pc:spChg chg="mod">
          <ac:chgData name="Jean-Philippe Joubert" userId="3db780a5-5bb3-49c8-a336-8cae773cd254" providerId="ADAL" clId="{614A9E07-FEBF-4518-9757-DAF79CCB9D79}" dt="2025-01-22T16:48:02.119" v="10490" actId="1076"/>
          <ac:spMkLst>
            <pc:docMk/>
            <pc:sldMk cId="1261301918" sldId="292"/>
            <ac:spMk id="4" creationId="{85A6E17E-014D-0E08-B081-ED9649AD8661}"/>
          </ac:spMkLst>
        </pc:spChg>
        <pc:spChg chg="mod topLvl">
          <ac:chgData name="Jean-Philippe Joubert" userId="3db780a5-5bb3-49c8-a336-8cae773cd254" providerId="ADAL" clId="{614A9E07-FEBF-4518-9757-DAF79CCB9D79}" dt="2025-01-22T16:12:10.015" v="8636" actId="164"/>
          <ac:spMkLst>
            <pc:docMk/>
            <pc:sldMk cId="1261301918" sldId="292"/>
            <ac:spMk id="5" creationId="{FD0A2A7E-834B-6244-C361-1164A3F3172F}"/>
          </ac:spMkLst>
        </pc:spChg>
        <pc:spChg chg="del mod topLvl">
          <ac:chgData name="Jean-Philippe Joubert" userId="3db780a5-5bb3-49c8-a336-8cae773cd254" providerId="ADAL" clId="{614A9E07-FEBF-4518-9757-DAF79CCB9D79}" dt="2025-01-22T16:11:41.439" v="8635" actId="478"/>
          <ac:spMkLst>
            <pc:docMk/>
            <pc:sldMk cId="1261301918" sldId="292"/>
            <ac:spMk id="6" creationId="{ACBB88E8-9673-6D74-54A6-83F0601BAF71}"/>
          </ac:spMkLst>
        </pc:spChg>
        <pc:spChg chg="del mod topLvl">
          <ac:chgData name="Jean-Philippe Joubert" userId="3db780a5-5bb3-49c8-a336-8cae773cd254" providerId="ADAL" clId="{614A9E07-FEBF-4518-9757-DAF79CCB9D79}" dt="2025-01-22T16:11:39.045" v="8634" actId="478"/>
          <ac:spMkLst>
            <pc:docMk/>
            <pc:sldMk cId="1261301918" sldId="292"/>
            <ac:spMk id="7" creationId="{70E88E3B-0B06-0E2D-8971-0A6998606958}"/>
          </ac:spMkLst>
        </pc:spChg>
        <pc:spChg chg="add mod">
          <ac:chgData name="Jean-Philippe Joubert" userId="3db780a5-5bb3-49c8-a336-8cae773cd254" providerId="ADAL" clId="{614A9E07-FEBF-4518-9757-DAF79CCB9D79}" dt="2025-01-22T16:50:52.885" v="10687" actId="20577"/>
          <ac:spMkLst>
            <pc:docMk/>
            <pc:sldMk cId="1261301918" sldId="292"/>
            <ac:spMk id="11" creationId="{0CA0CF30-D897-2494-D6CA-D3297B8B68AA}"/>
          </ac:spMkLst>
        </pc:spChg>
        <pc:spChg chg="add mod">
          <ac:chgData name="Jean-Philippe Joubert" userId="3db780a5-5bb3-49c8-a336-8cae773cd254" providerId="ADAL" clId="{614A9E07-FEBF-4518-9757-DAF79CCB9D79}" dt="2025-01-22T16:45:54.964" v="10467"/>
          <ac:spMkLst>
            <pc:docMk/>
            <pc:sldMk cId="1261301918" sldId="292"/>
            <ac:spMk id="12" creationId="{B1BB0184-4136-EECA-4242-422530D0A511}"/>
          </ac:spMkLst>
        </pc:spChg>
        <pc:spChg chg="add mod">
          <ac:chgData name="Jean-Philippe Joubert" userId="3db780a5-5bb3-49c8-a336-8cae773cd254" providerId="ADAL" clId="{614A9E07-FEBF-4518-9757-DAF79CCB9D79}" dt="2025-01-22T16:52:08.752" v="10701" actId="1076"/>
          <ac:spMkLst>
            <pc:docMk/>
            <pc:sldMk cId="1261301918" sldId="292"/>
            <ac:spMk id="14" creationId="{598869AA-72A8-3B9A-B2E3-7DD0B94999C4}"/>
          </ac:spMkLst>
        </pc:spChg>
        <pc:grpChg chg="del">
          <ac:chgData name="Jean-Philippe Joubert" userId="3db780a5-5bb3-49c8-a336-8cae773cd254" providerId="ADAL" clId="{614A9E07-FEBF-4518-9757-DAF79CCB9D79}" dt="2025-01-22T16:11:34.336" v="8632" actId="165"/>
          <ac:grpSpMkLst>
            <pc:docMk/>
            <pc:sldMk cId="1261301918" sldId="292"/>
            <ac:grpSpMk id="9" creationId="{7626B3C1-D9CC-D11A-1A74-E452944F1DD5}"/>
          </ac:grpSpMkLst>
        </pc:grpChg>
        <pc:grpChg chg="add mod">
          <ac:chgData name="Jean-Philippe Joubert" userId="3db780a5-5bb3-49c8-a336-8cae773cd254" providerId="ADAL" clId="{614A9E07-FEBF-4518-9757-DAF79CCB9D79}" dt="2025-01-22T16:12:10.015" v="8636" actId="164"/>
          <ac:grpSpMkLst>
            <pc:docMk/>
            <pc:sldMk cId="1261301918" sldId="292"/>
            <ac:grpSpMk id="10" creationId="{916B0F5F-84AA-4864-8DC3-304FABD0C12E}"/>
          </ac:grpSpMkLst>
        </pc:grpChg>
        <pc:picChg chg="mod topLvl">
          <ac:chgData name="Jean-Philippe Joubert" userId="3db780a5-5bb3-49c8-a336-8cae773cd254" providerId="ADAL" clId="{614A9E07-FEBF-4518-9757-DAF79CCB9D79}" dt="2025-01-22T16:12:10.015" v="8636" actId="164"/>
          <ac:picMkLst>
            <pc:docMk/>
            <pc:sldMk cId="1261301918" sldId="292"/>
            <ac:picMk id="8" creationId="{677209C2-1C31-1D0A-106E-24ABBA688098}"/>
          </ac:picMkLst>
        </pc:picChg>
      </pc:sldChg>
      <pc:sldChg chg="addSp delSp modSp add mod">
        <pc:chgData name="Jean-Philippe Joubert" userId="3db780a5-5bb3-49c8-a336-8cae773cd254" providerId="ADAL" clId="{614A9E07-FEBF-4518-9757-DAF79CCB9D79}" dt="2025-01-22T17:19:24.456" v="11742" actId="33524"/>
        <pc:sldMkLst>
          <pc:docMk/>
          <pc:sldMk cId="910307036" sldId="293"/>
        </pc:sldMkLst>
        <pc:spChg chg="mod">
          <ac:chgData name="Jean-Philippe Joubert" userId="3db780a5-5bb3-49c8-a336-8cae773cd254" providerId="ADAL" clId="{614A9E07-FEBF-4518-9757-DAF79CCB9D79}" dt="2025-01-22T16:54:35.609" v="10781" actId="20577"/>
          <ac:spMkLst>
            <pc:docMk/>
            <pc:sldMk cId="910307036" sldId="293"/>
            <ac:spMk id="2" creationId="{ED76742B-E6D5-91E0-07EA-DC8C7AAA4CCA}"/>
          </ac:spMkLst>
        </pc:spChg>
        <pc:spChg chg="mod">
          <ac:chgData name="Jean-Philippe Joubert" userId="3db780a5-5bb3-49c8-a336-8cae773cd254" providerId="ADAL" clId="{614A9E07-FEBF-4518-9757-DAF79CCB9D79}" dt="2025-01-22T17:19:24.456" v="11742" actId="33524"/>
          <ac:spMkLst>
            <pc:docMk/>
            <pc:sldMk cId="910307036" sldId="293"/>
            <ac:spMk id="3" creationId="{94F62027-97CF-20F1-5BE2-1EC5B9A71024}"/>
          </ac:spMkLst>
        </pc:spChg>
        <pc:spChg chg="mod">
          <ac:chgData name="Jean-Philippe Joubert" userId="3db780a5-5bb3-49c8-a336-8cae773cd254" providerId="ADAL" clId="{614A9E07-FEBF-4518-9757-DAF79CCB9D79}" dt="2025-01-22T16:57:03.895" v="10911" actId="20577"/>
          <ac:spMkLst>
            <pc:docMk/>
            <pc:sldMk cId="910307036" sldId="293"/>
            <ac:spMk id="4" creationId="{725579D5-3FF8-0BFE-2708-DD33124B4453}"/>
          </ac:spMkLst>
        </pc:spChg>
        <pc:spChg chg="del mod topLvl">
          <ac:chgData name="Jean-Philippe Joubert" userId="3db780a5-5bb3-49c8-a336-8cae773cd254" providerId="ADAL" clId="{614A9E07-FEBF-4518-9757-DAF79CCB9D79}" dt="2025-01-22T16:53:19.677" v="10708" actId="478"/>
          <ac:spMkLst>
            <pc:docMk/>
            <pc:sldMk cId="910307036" sldId="293"/>
            <ac:spMk id="5" creationId="{591F8D8D-8FB3-23F7-43C4-C40CD19CFB84}"/>
          </ac:spMkLst>
        </pc:spChg>
        <pc:spChg chg="add mod">
          <ac:chgData name="Jean-Philippe Joubert" userId="3db780a5-5bb3-49c8-a336-8cae773cd254" providerId="ADAL" clId="{614A9E07-FEBF-4518-9757-DAF79CCB9D79}" dt="2025-01-22T16:53:50.675" v="10712"/>
          <ac:spMkLst>
            <pc:docMk/>
            <pc:sldMk cId="910307036" sldId="293"/>
            <ac:spMk id="6" creationId="{813E509D-908D-EB3C-A587-64416AE943F6}"/>
          </ac:spMkLst>
        </pc:spChg>
        <pc:spChg chg="add mod">
          <ac:chgData name="Jean-Philippe Joubert" userId="3db780a5-5bb3-49c8-a336-8cae773cd254" providerId="ADAL" clId="{614A9E07-FEBF-4518-9757-DAF79CCB9D79}" dt="2025-01-22T16:54:00.915" v="10715" actId="1076"/>
          <ac:spMkLst>
            <pc:docMk/>
            <pc:sldMk cId="910307036" sldId="293"/>
            <ac:spMk id="7" creationId="{C84C40E8-9232-B7C4-BA05-4340FB00A8CD}"/>
          </ac:spMkLst>
        </pc:spChg>
        <pc:spChg chg="mod">
          <ac:chgData name="Jean-Philippe Joubert" userId="3db780a5-5bb3-49c8-a336-8cae773cd254" providerId="ADAL" clId="{614A9E07-FEBF-4518-9757-DAF79CCB9D79}" dt="2025-01-22T16:56:18.343" v="10895" actId="20577"/>
          <ac:spMkLst>
            <pc:docMk/>
            <pc:sldMk cId="910307036" sldId="293"/>
            <ac:spMk id="11" creationId="{D545C7CD-1C12-7445-D1BA-2F87B69F62E8}"/>
          </ac:spMkLst>
        </pc:spChg>
        <pc:spChg chg="del">
          <ac:chgData name="Jean-Philippe Joubert" userId="3db780a5-5bb3-49c8-a336-8cae773cd254" providerId="ADAL" clId="{614A9E07-FEBF-4518-9757-DAF79CCB9D79}" dt="2025-01-22T16:53:55.393" v="10713" actId="478"/>
          <ac:spMkLst>
            <pc:docMk/>
            <pc:sldMk cId="910307036" sldId="293"/>
            <ac:spMk id="14" creationId="{4E6E3470-9287-C13D-558F-025CEEC8466D}"/>
          </ac:spMkLst>
        </pc:spChg>
        <pc:grpChg chg="del">
          <ac:chgData name="Jean-Philippe Joubert" userId="3db780a5-5bb3-49c8-a336-8cae773cd254" providerId="ADAL" clId="{614A9E07-FEBF-4518-9757-DAF79CCB9D79}" dt="2025-01-22T16:53:19.677" v="10708" actId="478"/>
          <ac:grpSpMkLst>
            <pc:docMk/>
            <pc:sldMk cId="910307036" sldId="293"/>
            <ac:grpSpMk id="10" creationId="{B2DF10D4-41CD-910D-17FB-46B70ABDDB56}"/>
          </ac:grpSpMkLst>
        </pc:grpChg>
        <pc:picChg chg="topLvl">
          <ac:chgData name="Jean-Philippe Joubert" userId="3db780a5-5bb3-49c8-a336-8cae773cd254" providerId="ADAL" clId="{614A9E07-FEBF-4518-9757-DAF79CCB9D79}" dt="2025-01-22T16:53:19.677" v="10708" actId="478"/>
          <ac:picMkLst>
            <pc:docMk/>
            <pc:sldMk cId="910307036" sldId="293"/>
            <ac:picMk id="8" creationId="{F3C5648D-1EA7-30E5-65F0-BB1660B4398E}"/>
          </ac:picMkLst>
        </pc:picChg>
        <pc:picChg chg="add mod">
          <ac:chgData name="Jean-Philippe Joubert" userId="3db780a5-5bb3-49c8-a336-8cae773cd254" providerId="ADAL" clId="{614A9E07-FEBF-4518-9757-DAF79CCB9D79}" dt="2025-01-22T17:09:03.352" v="11431" actId="1076"/>
          <ac:picMkLst>
            <pc:docMk/>
            <pc:sldMk cId="910307036" sldId="293"/>
            <ac:picMk id="13" creationId="{1287AF6F-FF77-4E1A-F578-1D69B496372C}"/>
          </ac:picMkLst>
        </pc:picChg>
        <pc:picChg chg="add del mod">
          <ac:chgData name="Jean-Philippe Joubert" userId="3db780a5-5bb3-49c8-a336-8cae773cd254" providerId="ADAL" clId="{614A9E07-FEBF-4518-9757-DAF79CCB9D79}" dt="2025-01-22T17:09:48.883" v="11435" actId="478"/>
          <ac:picMkLst>
            <pc:docMk/>
            <pc:sldMk cId="910307036" sldId="293"/>
            <ac:picMk id="16" creationId="{3628A2CE-BCCA-91C1-4A80-2D629DF53B1E}"/>
          </ac:picMkLst>
        </pc:picChg>
        <pc:picChg chg="add mod">
          <ac:chgData name="Jean-Philippe Joubert" userId="3db780a5-5bb3-49c8-a336-8cae773cd254" providerId="ADAL" clId="{614A9E07-FEBF-4518-9757-DAF79CCB9D79}" dt="2025-01-22T17:10:13.916" v="11440" actId="1076"/>
          <ac:picMkLst>
            <pc:docMk/>
            <pc:sldMk cId="910307036" sldId="293"/>
            <ac:picMk id="18" creationId="{E8FC130D-8347-6E83-1099-99BBEEBE4141}"/>
          </ac:picMkLst>
        </pc:picChg>
      </pc:sldChg>
      <pc:sldChg chg="addSp delSp modSp add mod">
        <pc:chgData name="Jean-Philippe Joubert" userId="3db780a5-5bb3-49c8-a336-8cae773cd254" providerId="ADAL" clId="{614A9E07-FEBF-4518-9757-DAF79CCB9D79}" dt="2025-01-22T17:33:43.872" v="12433" actId="14100"/>
        <pc:sldMkLst>
          <pc:docMk/>
          <pc:sldMk cId="2490652658" sldId="294"/>
        </pc:sldMkLst>
        <pc:spChg chg="mod">
          <ac:chgData name="Jean-Philippe Joubert" userId="3db780a5-5bb3-49c8-a336-8cae773cd254" providerId="ADAL" clId="{614A9E07-FEBF-4518-9757-DAF79CCB9D79}" dt="2025-01-22T17:18:09.295" v="11732" actId="20577"/>
          <ac:spMkLst>
            <pc:docMk/>
            <pc:sldMk cId="2490652658" sldId="294"/>
            <ac:spMk id="2" creationId="{4589C348-ACE3-6421-235D-940B8535E4B5}"/>
          </ac:spMkLst>
        </pc:spChg>
        <pc:spChg chg="mod">
          <ac:chgData name="Jean-Philippe Joubert" userId="3db780a5-5bb3-49c8-a336-8cae773cd254" providerId="ADAL" clId="{614A9E07-FEBF-4518-9757-DAF79CCB9D79}" dt="2025-01-22T17:28:56.834" v="12047" actId="20577"/>
          <ac:spMkLst>
            <pc:docMk/>
            <pc:sldMk cId="2490652658" sldId="294"/>
            <ac:spMk id="3" creationId="{D49A9C66-40A0-D196-CB6C-5E80BD4898F0}"/>
          </ac:spMkLst>
        </pc:spChg>
        <pc:spChg chg="mod">
          <ac:chgData name="Jean-Philippe Joubert" userId="3db780a5-5bb3-49c8-a336-8cae773cd254" providerId="ADAL" clId="{614A9E07-FEBF-4518-9757-DAF79CCB9D79}" dt="2025-01-22T17:20:57.030" v="11835" actId="20577"/>
          <ac:spMkLst>
            <pc:docMk/>
            <pc:sldMk cId="2490652658" sldId="294"/>
            <ac:spMk id="4" creationId="{25948EAC-EFAA-9878-C75A-9B8D3AF795A1}"/>
          </ac:spMkLst>
        </pc:spChg>
        <pc:spChg chg="del mod topLvl">
          <ac:chgData name="Jean-Philippe Joubert" userId="3db780a5-5bb3-49c8-a336-8cae773cd254" providerId="ADAL" clId="{614A9E07-FEBF-4518-9757-DAF79CCB9D79}" dt="2025-01-22T16:53:40.415" v="10711" actId="478"/>
          <ac:spMkLst>
            <pc:docMk/>
            <pc:sldMk cId="2490652658" sldId="294"/>
            <ac:spMk id="5" creationId="{697C228E-8380-635B-84FE-7CEF9DDB8DB1}"/>
          </ac:spMkLst>
        </pc:spChg>
        <pc:spChg chg="add mod">
          <ac:chgData name="Jean-Philippe Joubert" userId="3db780a5-5bb3-49c8-a336-8cae773cd254" providerId="ADAL" clId="{614A9E07-FEBF-4518-9757-DAF79CCB9D79}" dt="2025-01-22T17:17:37.293" v="11687"/>
          <ac:spMkLst>
            <pc:docMk/>
            <pc:sldMk cId="2490652658" sldId="294"/>
            <ac:spMk id="6" creationId="{93F43199-36E2-FB2A-4269-7AF836F7603E}"/>
          </ac:spMkLst>
        </pc:spChg>
        <pc:spChg chg="add mod">
          <ac:chgData name="Jean-Philippe Joubert" userId="3db780a5-5bb3-49c8-a336-8cae773cd254" providerId="ADAL" clId="{614A9E07-FEBF-4518-9757-DAF79CCB9D79}" dt="2025-01-22T17:17:46.829" v="11690" actId="1076"/>
          <ac:spMkLst>
            <pc:docMk/>
            <pc:sldMk cId="2490652658" sldId="294"/>
            <ac:spMk id="7" creationId="{576F3D85-2AE4-AF5F-0DEE-27A10C31FF95}"/>
          </ac:spMkLst>
        </pc:spChg>
        <pc:spChg chg="mod">
          <ac:chgData name="Jean-Philippe Joubert" userId="3db780a5-5bb3-49c8-a336-8cae773cd254" providerId="ADAL" clId="{614A9E07-FEBF-4518-9757-DAF79CCB9D79}" dt="2025-01-22T17:33:43.872" v="12433" actId="14100"/>
          <ac:spMkLst>
            <pc:docMk/>
            <pc:sldMk cId="2490652658" sldId="294"/>
            <ac:spMk id="11" creationId="{E67F27A0-964D-F95A-DA3E-B874CB9F53CE}"/>
          </ac:spMkLst>
        </pc:spChg>
        <pc:spChg chg="del mod">
          <ac:chgData name="Jean-Philippe Joubert" userId="3db780a5-5bb3-49c8-a336-8cae773cd254" providerId="ADAL" clId="{614A9E07-FEBF-4518-9757-DAF79CCB9D79}" dt="2025-01-22T17:17:40.845" v="11688" actId="478"/>
          <ac:spMkLst>
            <pc:docMk/>
            <pc:sldMk cId="2490652658" sldId="294"/>
            <ac:spMk id="14" creationId="{3672A581-353F-188E-3BBE-29F9E68B6EE4}"/>
          </ac:spMkLst>
        </pc:spChg>
        <pc:spChg chg="add del">
          <ac:chgData name="Jean-Philippe Joubert" userId="3db780a5-5bb3-49c8-a336-8cae773cd254" providerId="ADAL" clId="{614A9E07-FEBF-4518-9757-DAF79CCB9D79}" dt="2025-01-22T17:23:46.775" v="11919" actId="478"/>
          <ac:spMkLst>
            <pc:docMk/>
            <pc:sldMk cId="2490652658" sldId="294"/>
            <ac:spMk id="16" creationId="{18987401-2290-5AB4-3F22-7626B358E4D0}"/>
          </ac:spMkLst>
        </pc:spChg>
        <pc:spChg chg="add mod">
          <ac:chgData name="Jean-Philippe Joubert" userId="3db780a5-5bb3-49c8-a336-8cae773cd254" providerId="ADAL" clId="{614A9E07-FEBF-4518-9757-DAF79CCB9D79}" dt="2025-01-22T17:24:56.614" v="11996" actId="207"/>
          <ac:spMkLst>
            <pc:docMk/>
            <pc:sldMk cId="2490652658" sldId="294"/>
            <ac:spMk id="17" creationId="{2E37E781-15C4-0B6A-21B6-ADB997B219AB}"/>
          </ac:spMkLst>
        </pc:spChg>
        <pc:spChg chg="add mod">
          <ac:chgData name="Jean-Philippe Joubert" userId="3db780a5-5bb3-49c8-a336-8cae773cd254" providerId="ADAL" clId="{614A9E07-FEBF-4518-9757-DAF79CCB9D79}" dt="2025-01-22T17:25:26.666" v="11999" actId="207"/>
          <ac:spMkLst>
            <pc:docMk/>
            <pc:sldMk cId="2490652658" sldId="294"/>
            <ac:spMk id="18" creationId="{F7A24594-1E60-1262-CEBC-F3FCA5FECBE2}"/>
          </ac:spMkLst>
        </pc:spChg>
        <pc:spChg chg="add mod">
          <ac:chgData name="Jean-Philippe Joubert" userId="3db780a5-5bb3-49c8-a336-8cae773cd254" providerId="ADAL" clId="{614A9E07-FEBF-4518-9757-DAF79CCB9D79}" dt="2025-01-22T17:31:54.114" v="12274" actId="20577"/>
          <ac:spMkLst>
            <pc:docMk/>
            <pc:sldMk cId="2490652658" sldId="294"/>
            <ac:spMk id="28" creationId="{CF181ED0-D45D-E0F9-D721-2D87E74D1042}"/>
          </ac:spMkLst>
        </pc:spChg>
        <pc:grpChg chg="del">
          <ac:chgData name="Jean-Philippe Joubert" userId="3db780a5-5bb3-49c8-a336-8cae773cd254" providerId="ADAL" clId="{614A9E07-FEBF-4518-9757-DAF79CCB9D79}" dt="2025-01-22T16:53:40.415" v="10711" actId="478"/>
          <ac:grpSpMkLst>
            <pc:docMk/>
            <pc:sldMk cId="2490652658" sldId="294"/>
            <ac:grpSpMk id="10" creationId="{60E3A3BF-B336-EA28-A4FB-E08666C9EF8E}"/>
          </ac:grpSpMkLst>
        </pc:grpChg>
        <pc:picChg chg="topLvl">
          <ac:chgData name="Jean-Philippe Joubert" userId="3db780a5-5bb3-49c8-a336-8cae773cd254" providerId="ADAL" clId="{614A9E07-FEBF-4518-9757-DAF79CCB9D79}" dt="2025-01-22T16:53:40.415" v="10711" actId="478"/>
          <ac:picMkLst>
            <pc:docMk/>
            <pc:sldMk cId="2490652658" sldId="294"/>
            <ac:picMk id="8" creationId="{16613787-27C1-CF67-B334-73B51B08A050}"/>
          </ac:picMkLst>
        </pc:picChg>
        <pc:picChg chg="add mod">
          <ac:chgData name="Jean-Philippe Joubert" userId="3db780a5-5bb3-49c8-a336-8cae773cd254" providerId="ADAL" clId="{614A9E07-FEBF-4518-9757-DAF79CCB9D79}" dt="2025-01-22T17:23:21.840" v="11916" actId="1076"/>
          <ac:picMkLst>
            <pc:docMk/>
            <pc:sldMk cId="2490652658" sldId="294"/>
            <ac:picMk id="9" creationId="{11CEFAF9-BE57-6296-27F3-110B7839953B}"/>
          </ac:picMkLst>
        </pc:picChg>
        <pc:picChg chg="add mod">
          <ac:chgData name="Jean-Philippe Joubert" userId="3db780a5-5bb3-49c8-a336-8cae773cd254" providerId="ADAL" clId="{614A9E07-FEBF-4518-9757-DAF79CCB9D79}" dt="2025-01-22T17:23:27.227" v="11917" actId="1076"/>
          <ac:picMkLst>
            <pc:docMk/>
            <pc:sldMk cId="2490652658" sldId="294"/>
            <ac:picMk id="15" creationId="{12E6C64F-6B10-B85C-FAEB-93A61D100F2D}"/>
          </ac:picMkLst>
        </pc:picChg>
        <pc:picChg chg="add mod">
          <ac:chgData name="Jean-Philippe Joubert" userId="3db780a5-5bb3-49c8-a336-8cae773cd254" providerId="ADAL" clId="{614A9E07-FEBF-4518-9757-DAF79CCB9D79}" dt="2025-01-22T17:32:17.496" v="12279" actId="1076"/>
          <ac:picMkLst>
            <pc:docMk/>
            <pc:sldMk cId="2490652658" sldId="294"/>
            <ac:picMk id="33" creationId="{D7B2D7C2-E06F-8D21-F584-BC3E7C5687AE}"/>
          </ac:picMkLst>
        </pc:picChg>
        <pc:cxnChg chg="add del mod">
          <ac:chgData name="Jean-Philippe Joubert" userId="3db780a5-5bb3-49c8-a336-8cae773cd254" providerId="ADAL" clId="{614A9E07-FEBF-4518-9757-DAF79CCB9D79}" dt="2025-01-22T17:26:02.462" v="12001" actId="478"/>
          <ac:cxnSpMkLst>
            <pc:docMk/>
            <pc:sldMk cId="2490652658" sldId="294"/>
            <ac:cxnSpMk id="20" creationId="{7681AA3F-B1C4-3E56-E485-3F58572D8BD3}"/>
          </ac:cxnSpMkLst>
        </pc:cxnChg>
        <pc:cxnChg chg="add mod">
          <ac:chgData name="Jean-Philippe Joubert" userId="3db780a5-5bb3-49c8-a336-8cae773cd254" providerId="ADAL" clId="{614A9E07-FEBF-4518-9757-DAF79CCB9D79}" dt="2025-01-22T17:29:54.192" v="12053" actId="14100"/>
          <ac:cxnSpMkLst>
            <pc:docMk/>
            <pc:sldMk cId="2490652658" sldId="294"/>
            <ac:cxnSpMk id="22" creationId="{41BD8DAD-938D-8FD3-16B5-17BF6B08516D}"/>
          </ac:cxnSpMkLst>
        </pc:cxnChg>
      </pc:sldChg>
      <pc:sldChg chg="addSp delSp modSp add mod">
        <pc:chgData name="Jean-Philippe Joubert" userId="3db780a5-5bb3-49c8-a336-8cae773cd254" providerId="ADAL" clId="{614A9E07-FEBF-4518-9757-DAF79CCB9D79}" dt="2025-01-22T17:17:01.150" v="11686" actId="20577"/>
        <pc:sldMkLst>
          <pc:docMk/>
          <pc:sldMk cId="2354918032" sldId="295"/>
        </pc:sldMkLst>
        <pc:spChg chg="mod">
          <ac:chgData name="Jean-Philippe Joubert" userId="3db780a5-5bb3-49c8-a336-8cae773cd254" providerId="ADAL" clId="{614A9E07-FEBF-4518-9757-DAF79CCB9D79}" dt="2025-01-22T17:12:16.743" v="11572" actId="20577"/>
          <ac:spMkLst>
            <pc:docMk/>
            <pc:sldMk cId="2354918032" sldId="295"/>
            <ac:spMk id="3" creationId="{3E91838D-E84F-F185-1DB1-DD38D0F5B591}"/>
          </ac:spMkLst>
        </pc:spChg>
        <pc:spChg chg="mod">
          <ac:chgData name="Jean-Philippe Joubert" userId="3db780a5-5bb3-49c8-a336-8cae773cd254" providerId="ADAL" clId="{614A9E07-FEBF-4518-9757-DAF79CCB9D79}" dt="2025-01-22T17:11:41.024" v="11495" actId="20577"/>
          <ac:spMkLst>
            <pc:docMk/>
            <pc:sldMk cId="2354918032" sldId="295"/>
            <ac:spMk id="4" creationId="{E6771521-DBFB-CFFB-BE97-5086E17E4EB4}"/>
          </ac:spMkLst>
        </pc:spChg>
        <pc:spChg chg="mod">
          <ac:chgData name="Jean-Philippe Joubert" userId="3db780a5-5bb3-49c8-a336-8cae773cd254" providerId="ADAL" clId="{614A9E07-FEBF-4518-9757-DAF79CCB9D79}" dt="2025-01-22T17:17:01.150" v="11686" actId="20577"/>
          <ac:spMkLst>
            <pc:docMk/>
            <pc:sldMk cId="2354918032" sldId="295"/>
            <ac:spMk id="11" creationId="{CE8B081E-7AD6-98CE-60A3-75961F9C2A94}"/>
          </ac:spMkLst>
        </pc:spChg>
        <pc:spChg chg="add mod">
          <ac:chgData name="Jean-Philippe Joubert" userId="3db780a5-5bb3-49c8-a336-8cae773cd254" providerId="ADAL" clId="{614A9E07-FEBF-4518-9757-DAF79CCB9D79}" dt="2025-01-22T17:15:16.939" v="11588" actId="1076"/>
          <ac:spMkLst>
            <pc:docMk/>
            <pc:sldMk cId="2354918032" sldId="295"/>
            <ac:spMk id="17" creationId="{D0B983FE-51F2-1931-C731-B4F85EEDBADC}"/>
          </ac:spMkLst>
        </pc:spChg>
        <pc:spChg chg="add mod">
          <ac:chgData name="Jean-Philippe Joubert" userId="3db780a5-5bb3-49c8-a336-8cae773cd254" providerId="ADAL" clId="{614A9E07-FEBF-4518-9757-DAF79CCB9D79}" dt="2025-01-22T17:15:25.236" v="11591" actId="1076"/>
          <ac:spMkLst>
            <pc:docMk/>
            <pc:sldMk cId="2354918032" sldId="295"/>
            <ac:spMk id="19" creationId="{23768467-B6CB-8A28-28F2-626D38F7B6FA}"/>
          </ac:spMkLst>
        </pc:spChg>
        <pc:spChg chg="add mod">
          <ac:chgData name="Jean-Philippe Joubert" userId="3db780a5-5bb3-49c8-a336-8cae773cd254" providerId="ADAL" clId="{614A9E07-FEBF-4518-9757-DAF79CCB9D79}" dt="2025-01-22T17:15:33.224" v="11593" actId="1076"/>
          <ac:spMkLst>
            <pc:docMk/>
            <pc:sldMk cId="2354918032" sldId="295"/>
            <ac:spMk id="20" creationId="{0A6E2A7F-4655-1BDA-8B17-DA20EC78C500}"/>
          </ac:spMkLst>
        </pc:spChg>
        <pc:spChg chg="add mod">
          <ac:chgData name="Jean-Philippe Joubert" userId="3db780a5-5bb3-49c8-a336-8cae773cd254" providerId="ADAL" clId="{614A9E07-FEBF-4518-9757-DAF79CCB9D79}" dt="2025-01-22T17:15:44.146" v="11595" actId="1076"/>
          <ac:spMkLst>
            <pc:docMk/>
            <pc:sldMk cId="2354918032" sldId="295"/>
            <ac:spMk id="21" creationId="{3F852E67-0AFB-2EB7-B0C2-188241B4DC11}"/>
          </ac:spMkLst>
        </pc:spChg>
        <pc:spChg chg="add mod">
          <ac:chgData name="Jean-Philippe Joubert" userId="3db780a5-5bb3-49c8-a336-8cae773cd254" providerId="ADAL" clId="{614A9E07-FEBF-4518-9757-DAF79CCB9D79}" dt="2025-01-22T17:15:51.287" v="11597" actId="1076"/>
          <ac:spMkLst>
            <pc:docMk/>
            <pc:sldMk cId="2354918032" sldId="295"/>
            <ac:spMk id="22" creationId="{01D66D5A-2AF1-D41C-160B-5604E702E717}"/>
          </ac:spMkLst>
        </pc:spChg>
        <pc:spChg chg="add mod">
          <ac:chgData name="Jean-Philippe Joubert" userId="3db780a5-5bb3-49c8-a336-8cae773cd254" providerId="ADAL" clId="{614A9E07-FEBF-4518-9757-DAF79CCB9D79}" dt="2025-01-22T17:15:55.904" v="11599" actId="1076"/>
          <ac:spMkLst>
            <pc:docMk/>
            <pc:sldMk cId="2354918032" sldId="295"/>
            <ac:spMk id="23" creationId="{67685B49-1013-00E8-E484-8B7AB86429CC}"/>
          </ac:spMkLst>
        </pc:spChg>
        <pc:spChg chg="add mod">
          <ac:chgData name="Jean-Philippe Joubert" userId="3db780a5-5bb3-49c8-a336-8cae773cd254" providerId="ADAL" clId="{614A9E07-FEBF-4518-9757-DAF79CCB9D79}" dt="2025-01-22T17:16:05.233" v="11601" actId="1076"/>
          <ac:spMkLst>
            <pc:docMk/>
            <pc:sldMk cId="2354918032" sldId="295"/>
            <ac:spMk id="24" creationId="{AC093C3C-084A-985C-7E0C-03E9394B112D}"/>
          </ac:spMkLst>
        </pc:spChg>
        <pc:spChg chg="add mod">
          <ac:chgData name="Jean-Philippe Joubert" userId="3db780a5-5bb3-49c8-a336-8cae773cd254" providerId="ADAL" clId="{614A9E07-FEBF-4518-9757-DAF79CCB9D79}" dt="2025-01-22T17:16:10.032" v="11603" actId="1076"/>
          <ac:spMkLst>
            <pc:docMk/>
            <pc:sldMk cId="2354918032" sldId="295"/>
            <ac:spMk id="25" creationId="{CB1EB265-2A20-1B43-A100-5CBAF34D6363}"/>
          </ac:spMkLst>
        </pc:spChg>
        <pc:picChg chg="add mod">
          <ac:chgData name="Jean-Philippe Joubert" userId="3db780a5-5bb3-49c8-a336-8cae773cd254" providerId="ADAL" clId="{614A9E07-FEBF-4518-9757-DAF79CCB9D79}" dt="2025-01-22T17:14:22.763" v="11584" actId="554"/>
          <ac:picMkLst>
            <pc:docMk/>
            <pc:sldMk cId="2354918032" sldId="295"/>
            <ac:picMk id="9" creationId="{5EA51515-47FF-55BC-3B13-FAD9285DD810}"/>
          </ac:picMkLst>
        </pc:picChg>
        <pc:picChg chg="del">
          <ac:chgData name="Jean-Philippe Joubert" userId="3db780a5-5bb3-49c8-a336-8cae773cd254" providerId="ADAL" clId="{614A9E07-FEBF-4518-9757-DAF79CCB9D79}" dt="2025-01-22T17:12:21.732" v="11573" actId="478"/>
          <ac:picMkLst>
            <pc:docMk/>
            <pc:sldMk cId="2354918032" sldId="295"/>
            <ac:picMk id="13" creationId="{7BF4BC8B-9365-0414-0AA1-54D777AAB9D2}"/>
          </ac:picMkLst>
        </pc:picChg>
        <pc:picChg chg="add mod">
          <ac:chgData name="Jean-Philippe Joubert" userId="3db780a5-5bb3-49c8-a336-8cae773cd254" providerId="ADAL" clId="{614A9E07-FEBF-4518-9757-DAF79CCB9D79}" dt="2025-01-22T17:14:22.763" v="11584" actId="554"/>
          <ac:picMkLst>
            <pc:docMk/>
            <pc:sldMk cId="2354918032" sldId="295"/>
            <ac:picMk id="14" creationId="{2BD06687-40B6-7C36-4B7D-CED32D45D04C}"/>
          </ac:picMkLst>
        </pc:picChg>
        <pc:picChg chg="add mod">
          <ac:chgData name="Jean-Philippe Joubert" userId="3db780a5-5bb3-49c8-a336-8cae773cd254" providerId="ADAL" clId="{614A9E07-FEBF-4518-9757-DAF79CCB9D79}" dt="2025-01-22T17:14:22.763" v="11584" actId="554"/>
          <ac:picMkLst>
            <pc:docMk/>
            <pc:sldMk cId="2354918032" sldId="295"/>
            <ac:picMk id="16" creationId="{2968D31B-D11E-8C8C-6020-5B3A64548902}"/>
          </ac:picMkLst>
        </pc:picChg>
        <pc:picChg chg="mod">
          <ac:chgData name="Jean-Philippe Joubert" userId="3db780a5-5bb3-49c8-a336-8cae773cd254" providerId="ADAL" clId="{614A9E07-FEBF-4518-9757-DAF79CCB9D79}" dt="2025-01-22T17:12:28.221" v="11575" actId="1076"/>
          <ac:picMkLst>
            <pc:docMk/>
            <pc:sldMk cId="2354918032" sldId="295"/>
            <ac:picMk id="18" creationId="{F9C070BF-32AE-FA51-8A44-6D8E2C97667E}"/>
          </ac:picMkLst>
        </pc:picChg>
      </pc:sldChg>
      <pc:sldChg chg="modSp add mod ord">
        <pc:chgData name="Jean-Philippe Joubert" userId="3db780a5-5bb3-49c8-a336-8cae773cd254" providerId="ADAL" clId="{614A9E07-FEBF-4518-9757-DAF79CCB9D79}" dt="2025-01-22T17:50:24.788" v="13709" actId="5793"/>
        <pc:sldMkLst>
          <pc:docMk/>
          <pc:sldMk cId="3999306611" sldId="296"/>
        </pc:sldMkLst>
        <pc:spChg chg="mod">
          <ac:chgData name="Jean-Philippe Joubert" userId="3db780a5-5bb3-49c8-a336-8cae773cd254" providerId="ADAL" clId="{614A9E07-FEBF-4518-9757-DAF79CCB9D79}" dt="2025-01-22T17:34:39.562" v="12489" actId="20577"/>
          <ac:spMkLst>
            <pc:docMk/>
            <pc:sldMk cId="3999306611" sldId="296"/>
            <ac:spMk id="2" creationId="{D2E5D674-2841-4553-E40F-694A39BD432A}"/>
          </ac:spMkLst>
        </pc:spChg>
        <pc:spChg chg="mod">
          <ac:chgData name="Jean-Philippe Joubert" userId="3db780a5-5bb3-49c8-a336-8cae773cd254" providerId="ADAL" clId="{614A9E07-FEBF-4518-9757-DAF79CCB9D79}" dt="2025-01-22T17:50:24.788" v="13709" actId="5793"/>
          <ac:spMkLst>
            <pc:docMk/>
            <pc:sldMk cId="3999306611" sldId="296"/>
            <ac:spMk id="5" creationId="{1168DD90-9E00-8A84-6F8D-F5FF377AEDD5}"/>
          </ac:spMkLst>
        </pc:spChg>
      </pc:sldChg>
      <pc:sldChg chg="modSp add mod">
        <pc:chgData name="Jean-Philippe Joubert" userId="3db780a5-5bb3-49c8-a336-8cae773cd254" providerId="ADAL" clId="{614A9E07-FEBF-4518-9757-DAF79CCB9D79}" dt="2025-01-22T17:47:16.005" v="13560"/>
        <pc:sldMkLst>
          <pc:docMk/>
          <pc:sldMk cId="3405618554" sldId="297"/>
        </pc:sldMkLst>
        <pc:spChg chg="mod">
          <ac:chgData name="Jean-Philippe Joubert" userId="3db780a5-5bb3-49c8-a336-8cae773cd254" providerId="ADAL" clId="{614A9E07-FEBF-4518-9757-DAF79CCB9D79}" dt="2025-01-22T17:47:16.005" v="13560"/>
          <ac:spMkLst>
            <pc:docMk/>
            <pc:sldMk cId="3405618554" sldId="297"/>
            <ac:spMk id="2" creationId="{055BCDCF-66C4-B7AE-0836-C09FEB92567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3596" cy="49797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7745" y="0"/>
            <a:ext cx="2943596" cy="497976"/>
          </a:xfrm>
          <a:prstGeom prst="rect">
            <a:avLst/>
          </a:prstGeom>
        </p:spPr>
        <p:txBody>
          <a:bodyPr vert="horz" lIns="91440" tIns="45720" rIns="91440" bIns="45720" rtlCol="0"/>
          <a:lstStyle>
            <a:lvl1pPr algn="r">
              <a:defRPr sz="1200"/>
            </a:lvl1pPr>
          </a:lstStyle>
          <a:p>
            <a:fld id="{28C96C2D-146D-4703-99D3-E9E2B908A68D}" type="datetimeFigureOut">
              <a:rPr lang="fr-FR" smtClean="0"/>
              <a:t>22/01/2025</a:t>
            </a:fld>
            <a:endParaRPr lang="fr-FR"/>
          </a:p>
        </p:txBody>
      </p:sp>
      <p:sp>
        <p:nvSpPr>
          <p:cNvPr id="4" name="Espace réservé de l'image des diapositives 3"/>
          <p:cNvSpPr>
            <a:spLocks noGrp="1" noRot="1" noChangeAspect="1"/>
          </p:cNvSpPr>
          <p:nvPr>
            <p:ph type="sldImg" idx="2"/>
          </p:nvPr>
        </p:nvSpPr>
        <p:spPr>
          <a:xfrm>
            <a:off x="419100" y="1239838"/>
            <a:ext cx="5954713" cy="3351212"/>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292" y="4776431"/>
            <a:ext cx="5434330" cy="3907988"/>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7076"/>
            <a:ext cx="2943596" cy="49797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7745" y="9427076"/>
            <a:ext cx="2943596" cy="497975"/>
          </a:xfrm>
          <a:prstGeom prst="rect">
            <a:avLst/>
          </a:prstGeom>
        </p:spPr>
        <p:txBody>
          <a:bodyPr vert="horz" lIns="91440" tIns="45720" rIns="91440" bIns="45720" rtlCol="0" anchor="b"/>
          <a:lstStyle>
            <a:lvl1pPr algn="r">
              <a:defRPr sz="1200"/>
            </a:lvl1pPr>
          </a:lstStyle>
          <a:p>
            <a:fld id="{4AAC869D-95B5-4D28-A680-7F3EB2ADD330}" type="slidenum">
              <a:rPr lang="fr-FR" smtClean="0"/>
              <a:t>‹N°›</a:t>
            </a:fld>
            <a:endParaRPr lang="fr-FR"/>
          </a:p>
        </p:txBody>
      </p:sp>
    </p:spTree>
    <p:extLst>
      <p:ext uri="{BB962C8B-B14F-4D97-AF65-F5344CB8AC3E}">
        <p14:creationId xmlns:p14="http://schemas.microsoft.com/office/powerpoint/2010/main" val="478640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Bonjour à tous et merci d’être présent pour ce deuxième Webinaire Ackomas de l’année. Nous allons nous intéresser à une des 3 approches pour entrer des données dans la base de données </a:t>
            </a:r>
            <a:r>
              <a:rPr lang="fr-FR" dirty="0" err="1"/>
              <a:t>reglementaire</a:t>
            </a:r>
            <a:r>
              <a:rPr lang="fr-FR" dirty="0"/>
              <a:t> EUDAMED et plus précisément son module UDI/DEV (DEVICES) évoqué la semaine dernière.  Nous allons évoquer la saisie manuelle dans EUDAMED.</a:t>
            </a:r>
          </a:p>
          <a:p>
            <a:endParaRPr lang="fr-FR" dirty="0"/>
          </a:p>
        </p:txBody>
      </p:sp>
      <p:sp>
        <p:nvSpPr>
          <p:cNvPr id="4" name="Espace réservé du numéro de diapositive 3"/>
          <p:cNvSpPr>
            <a:spLocks noGrp="1"/>
          </p:cNvSpPr>
          <p:nvPr>
            <p:ph type="sldNum" sz="quarter" idx="5"/>
          </p:nvPr>
        </p:nvSpPr>
        <p:spPr/>
        <p:txBody>
          <a:bodyPr/>
          <a:lstStyle/>
          <a:p>
            <a:fld id="{4AAC869D-95B5-4D28-A680-7F3EB2ADD330}" type="slidenum">
              <a:rPr lang="fr-FR" smtClean="0"/>
              <a:t>1</a:t>
            </a:fld>
            <a:endParaRPr lang="fr-FR" dirty="0"/>
          </a:p>
        </p:txBody>
      </p:sp>
    </p:spTree>
    <p:extLst>
      <p:ext uri="{BB962C8B-B14F-4D97-AF65-F5344CB8AC3E}">
        <p14:creationId xmlns:p14="http://schemas.microsoft.com/office/powerpoint/2010/main" val="2679106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FFC6E-B370-8CE5-834A-F1D77BF262B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12FB7B7-319C-4BBD-F185-CD882558136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036FE0A-ED54-A31E-A5C5-ECC5C4E1D824}"/>
              </a:ext>
            </a:extLst>
          </p:cNvPr>
          <p:cNvSpPr>
            <a:spLocks noGrp="1"/>
          </p:cNvSpPr>
          <p:nvPr>
            <p:ph type="body" idx="1"/>
          </p:nvPr>
        </p:nvSpPr>
        <p:spPr/>
        <p:txBody>
          <a:bodyPr/>
          <a:lstStyle/>
          <a:p>
            <a:endParaRPr lang="en-US" dirty="0"/>
          </a:p>
          <a:p>
            <a:r>
              <a:rPr lang="en-US" dirty="0"/>
              <a:t>La solution XML repose </a:t>
            </a:r>
            <a:r>
              <a:rPr lang="en-US" dirty="0" err="1"/>
              <a:t>principalement</a:t>
            </a:r>
            <a:r>
              <a:rPr lang="en-US" dirty="0"/>
              <a:t> sur 3 étapes </a:t>
            </a:r>
          </a:p>
          <a:p>
            <a:pPr marL="228600" indent="-228600">
              <a:buAutoNum type="arabicPeriod"/>
            </a:pPr>
            <a:r>
              <a:rPr lang="en-US" dirty="0"/>
              <a:t>La constitution du </a:t>
            </a:r>
            <a:r>
              <a:rPr lang="en-US" dirty="0" err="1"/>
              <a:t>fichier</a:t>
            </a:r>
            <a:r>
              <a:rPr lang="en-US" dirty="0"/>
              <a:t> XML </a:t>
            </a:r>
          </a:p>
          <a:p>
            <a:pPr marL="228600" indent="-228600">
              <a:buAutoNum type="arabicPeriod"/>
            </a:pPr>
            <a:r>
              <a:rPr lang="en-US" dirty="0"/>
              <a:t>Le </a:t>
            </a:r>
            <a:r>
              <a:rPr lang="en-US" dirty="0" err="1"/>
              <a:t>chargement</a:t>
            </a:r>
            <a:r>
              <a:rPr lang="en-US" dirty="0"/>
              <a:t> du </a:t>
            </a:r>
            <a:r>
              <a:rPr lang="en-US" dirty="0" err="1"/>
              <a:t>fichier</a:t>
            </a:r>
            <a:r>
              <a:rPr lang="en-US" dirty="0"/>
              <a:t> XML dans EUDAMED</a:t>
            </a:r>
          </a:p>
          <a:p>
            <a:pPr marL="228600" indent="-228600">
              <a:buAutoNum type="arabicPeriod"/>
            </a:pPr>
            <a:r>
              <a:rPr lang="en-US" dirty="0"/>
              <a:t>Le </a:t>
            </a:r>
            <a:r>
              <a:rPr lang="en-US" dirty="0" err="1"/>
              <a:t>controle</a:t>
            </a:r>
            <a:r>
              <a:rPr lang="en-US" dirty="0"/>
              <a:t> que le </a:t>
            </a:r>
            <a:r>
              <a:rPr lang="en-US" dirty="0" err="1"/>
              <a:t>chargement</a:t>
            </a:r>
            <a:r>
              <a:rPr lang="en-US" dirty="0"/>
              <a:t> XML </a:t>
            </a:r>
            <a:r>
              <a:rPr lang="en-US" dirty="0" err="1"/>
              <a:t>s’est</a:t>
            </a:r>
            <a:r>
              <a:rPr lang="en-US" dirty="0"/>
              <a:t> </a:t>
            </a:r>
            <a:r>
              <a:rPr lang="en-US" dirty="0" err="1"/>
              <a:t>correctement</a:t>
            </a:r>
            <a:r>
              <a:rPr lang="en-US" dirty="0"/>
              <a:t> passé. </a:t>
            </a:r>
          </a:p>
        </p:txBody>
      </p:sp>
      <p:sp>
        <p:nvSpPr>
          <p:cNvPr id="4" name="Espace réservé du numéro de diapositive 3">
            <a:extLst>
              <a:ext uri="{FF2B5EF4-FFF2-40B4-BE49-F238E27FC236}">
                <a16:creationId xmlns:a16="http://schemas.microsoft.com/office/drawing/2014/main" id="{E3BF2ED5-31E8-927A-540A-B9E73F090973}"/>
              </a:ext>
            </a:extLst>
          </p:cNvPr>
          <p:cNvSpPr>
            <a:spLocks noGrp="1"/>
          </p:cNvSpPr>
          <p:nvPr>
            <p:ph type="sldNum" sz="quarter" idx="5"/>
          </p:nvPr>
        </p:nvSpPr>
        <p:spPr/>
        <p:txBody>
          <a:bodyPr/>
          <a:lstStyle/>
          <a:p>
            <a:fld id="{4AAC869D-95B5-4D28-A680-7F3EB2ADD330}" type="slidenum">
              <a:rPr lang="fr-FR" smtClean="0"/>
              <a:t>10</a:t>
            </a:fld>
            <a:endParaRPr lang="fr-FR"/>
          </a:p>
        </p:txBody>
      </p:sp>
    </p:spTree>
    <p:extLst>
      <p:ext uri="{BB962C8B-B14F-4D97-AF65-F5344CB8AC3E}">
        <p14:creationId xmlns:p14="http://schemas.microsoft.com/office/powerpoint/2010/main" val="625453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0840F-F753-F329-C19F-6608FB169A6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7E31A30-425F-A58A-D006-4EF7A40F7FA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AEA12D1-9B0B-FFD9-BEA5-019ADCE0FA78}"/>
              </a:ext>
            </a:extLst>
          </p:cNvPr>
          <p:cNvSpPr>
            <a:spLocks noGrp="1"/>
          </p:cNvSpPr>
          <p:nvPr>
            <p:ph type="body" idx="1"/>
          </p:nvPr>
        </p:nvSpPr>
        <p:spPr/>
        <p:txBody>
          <a:bodyPr/>
          <a:lstStyle/>
          <a:p>
            <a:endParaRPr lang="en-US" dirty="0"/>
          </a:p>
          <a:p>
            <a:r>
              <a:rPr lang="en-US" dirty="0"/>
              <a:t>La solution XML repose </a:t>
            </a:r>
            <a:r>
              <a:rPr lang="en-US" dirty="0" err="1"/>
              <a:t>principalement</a:t>
            </a:r>
            <a:r>
              <a:rPr lang="en-US" dirty="0"/>
              <a:t> sur 3 étapes </a:t>
            </a:r>
          </a:p>
          <a:p>
            <a:pPr marL="228600" indent="-228600">
              <a:buAutoNum type="arabicPeriod"/>
            </a:pPr>
            <a:r>
              <a:rPr lang="en-US" dirty="0"/>
              <a:t>La constitution du </a:t>
            </a:r>
            <a:r>
              <a:rPr lang="en-US" dirty="0" err="1"/>
              <a:t>fichier</a:t>
            </a:r>
            <a:r>
              <a:rPr lang="en-US" dirty="0"/>
              <a:t> XML </a:t>
            </a:r>
          </a:p>
          <a:p>
            <a:pPr marL="228600" indent="-228600">
              <a:buAutoNum type="arabicPeriod"/>
            </a:pPr>
            <a:r>
              <a:rPr lang="en-US" dirty="0"/>
              <a:t>Le </a:t>
            </a:r>
            <a:r>
              <a:rPr lang="en-US" dirty="0" err="1"/>
              <a:t>chargement</a:t>
            </a:r>
            <a:r>
              <a:rPr lang="en-US" dirty="0"/>
              <a:t> du </a:t>
            </a:r>
            <a:r>
              <a:rPr lang="en-US" dirty="0" err="1"/>
              <a:t>fichier</a:t>
            </a:r>
            <a:r>
              <a:rPr lang="en-US" dirty="0"/>
              <a:t> XML dans EUDAMED</a:t>
            </a:r>
          </a:p>
          <a:p>
            <a:pPr marL="228600" indent="-228600">
              <a:buAutoNum type="arabicPeriod"/>
            </a:pPr>
            <a:r>
              <a:rPr lang="en-US" dirty="0"/>
              <a:t>Le </a:t>
            </a:r>
            <a:r>
              <a:rPr lang="en-US" dirty="0" err="1"/>
              <a:t>controle</a:t>
            </a:r>
            <a:r>
              <a:rPr lang="en-US" dirty="0"/>
              <a:t> que le </a:t>
            </a:r>
            <a:r>
              <a:rPr lang="en-US" dirty="0" err="1"/>
              <a:t>chargement</a:t>
            </a:r>
            <a:r>
              <a:rPr lang="en-US" dirty="0"/>
              <a:t> XML </a:t>
            </a:r>
            <a:r>
              <a:rPr lang="en-US" dirty="0" err="1"/>
              <a:t>s’est</a:t>
            </a:r>
            <a:r>
              <a:rPr lang="en-US" dirty="0"/>
              <a:t> </a:t>
            </a:r>
            <a:r>
              <a:rPr lang="en-US" dirty="0" err="1"/>
              <a:t>correctement</a:t>
            </a:r>
            <a:r>
              <a:rPr lang="en-US" dirty="0"/>
              <a:t> passé. </a:t>
            </a:r>
          </a:p>
        </p:txBody>
      </p:sp>
      <p:sp>
        <p:nvSpPr>
          <p:cNvPr id="4" name="Espace réservé du numéro de diapositive 3">
            <a:extLst>
              <a:ext uri="{FF2B5EF4-FFF2-40B4-BE49-F238E27FC236}">
                <a16:creationId xmlns:a16="http://schemas.microsoft.com/office/drawing/2014/main" id="{CD88EC1B-4C93-33FB-8114-024F2E3C40BA}"/>
              </a:ext>
            </a:extLst>
          </p:cNvPr>
          <p:cNvSpPr>
            <a:spLocks noGrp="1"/>
          </p:cNvSpPr>
          <p:nvPr>
            <p:ph type="sldNum" sz="quarter" idx="5"/>
          </p:nvPr>
        </p:nvSpPr>
        <p:spPr/>
        <p:txBody>
          <a:bodyPr/>
          <a:lstStyle/>
          <a:p>
            <a:fld id="{4AAC869D-95B5-4D28-A680-7F3EB2ADD330}" type="slidenum">
              <a:rPr lang="fr-FR" smtClean="0"/>
              <a:t>11</a:t>
            </a:fld>
            <a:endParaRPr lang="fr-FR"/>
          </a:p>
        </p:txBody>
      </p:sp>
    </p:spTree>
    <p:extLst>
      <p:ext uri="{BB962C8B-B14F-4D97-AF65-F5344CB8AC3E}">
        <p14:creationId xmlns:p14="http://schemas.microsoft.com/office/powerpoint/2010/main" val="71110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4CD16-44B4-59CD-C8FA-797EDFE9C19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DBADD23-4B25-76D2-9057-1EBA72608DB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57137AB-D05A-27FD-72ED-8BB8AA3F6A80}"/>
              </a:ext>
            </a:extLst>
          </p:cNvPr>
          <p:cNvSpPr>
            <a:spLocks noGrp="1"/>
          </p:cNvSpPr>
          <p:nvPr>
            <p:ph type="body" idx="1"/>
          </p:nvPr>
        </p:nvSpPr>
        <p:spPr/>
        <p:txBody>
          <a:bodyPr/>
          <a:lstStyle/>
          <a:p>
            <a:endParaRPr lang="en-US" dirty="0"/>
          </a:p>
          <a:p>
            <a:r>
              <a:rPr lang="en-US" dirty="0"/>
              <a:t>La solution XML repose </a:t>
            </a:r>
            <a:r>
              <a:rPr lang="en-US" dirty="0" err="1"/>
              <a:t>principalement</a:t>
            </a:r>
            <a:r>
              <a:rPr lang="en-US" dirty="0"/>
              <a:t> sur 3 étapes </a:t>
            </a:r>
          </a:p>
          <a:p>
            <a:pPr marL="228600" indent="-228600">
              <a:buAutoNum type="arabicPeriod"/>
            </a:pPr>
            <a:r>
              <a:rPr lang="en-US" dirty="0"/>
              <a:t>La constitution du </a:t>
            </a:r>
            <a:r>
              <a:rPr lang="en-US" dirty="0" err="1"/>
              <a:t>fichier</a:t>
            </a:r>
            <a:r>
              <a:rPr lang="en-US" dirty="0"/>
              <a:t> XML </a:t>
            </a:r>
          </a:p>
          <a:p>
            <a:pPr marL="228600" indent="-228600">
              <a:buAutoNum type="arabicPeriod"/>
            </a:pPr>
            <a:r>
              <a:rPr lang="en-US" dirty="0"/>
              <a:t>Le </a:t>
            </a:r>
            <a:r>
              <a:rPr lang="en-US" dirty="0" err="1"/>
              <a:t>chargement</a:t>
            </a:r>
            <a:r>
              <a:rPr lang="en-US" dirty="0"/>
              <a:t> du </a:t>
            </a:r>
            <a:r>
              <a:rPr lang="en-US" dirty="0" err="1"/>
              <a:t>fichier</a:t>
            </a:r>
            <a:r>
              <a:rPr lang="en-US" dirty="0"/>
              <a:t> XML dans EUDAMED</a:t>
            </a:r>
          </a:p>
          <a:p>
            <a:pPr marL="228600" indent="-228600">
              <a:buAutoNum type="arabicPeriod"/>
            </a:pPr>
            <a:r>
              <a:rPr lang="en-US" dirty="0"/>
              <a:t>Le </a:t>
            </a:r>
            <a:r>
              <a:rPr lang="en-US" dirty="0" err="1"/>
              <a:t>controle</a:t>
            </a:r>
            <a:r>
              <a:rPr lang="en-US" dirty="0"/>
              <a:t> que le </a:t>
            </a:r>
            <a:r>
              <a:rPr lang="en-US" dirty="0" err="1"/>
              <a:t>chargement</a:t>
            </a:r>
            <a:r>
              <a:rPr lang="en-US" dirty="0"/>
              <a:t> XML </a:t>
            </a:r>
            <a:r>
              <a:rPr lang="en-US" dirty="0" err="1"/>
              <a:t>s’est</a:t>
            </a:r>
            <a:r>
              <a:rPr lang="en-US" dirty="0"/>
              <a:t> </a:t>
            </a:r>
            <a:r>
              <a:rPr lang="en-US" dirty="0" err="1"/>
              <a:t>correctement</a:t>
            </a:r>
            <a:r>
              <a:rPr lang="en-US" dirty="0"/>
              <a:t> passé. </a:t>
            </a:r>
          </a:p>
        </p:txBody>
      </p:sp>
      <p:sp>
        <p:nvSpPr>
          <p:cNvPr id="4" name="Espace réservé du numéro de diapositive 3">
            <a:extLst>
              <a:ext uri="{FF2B5EF4-FFF2-40B4-BE49-F238E27FC236}">
                <a16:creationId xmlns:a16="http://schemas.microsoft.com/office/drawing/2014/main" id="{0C1CDE36-70DF-1551-CDD5-F11199AD7227}"/>
              </a:ext>
            </a:extLst>
          </p:cNvPr>
          <p:cNvSpPr>
            <a:spLocks noGrp="1"/>
          </p:cNvSpPr>
          <p:nvPr>
            <p:ph type="sldNum" sz="quarter" idx="5"/>
          </p:nvPr>
        </p:nvSpPr>
        <p:spPr/>
        <p:txBody>
          <a:bodyPr/>
          <a:lstStyle/>
          <a:p>
            <a:fld id="{4AAC869D-95B5-4D28-A680-7F3EB2ADD330}" type="slidenum">
              <a:rPr lang="fr-FR" smtClean="0"/>
              <a:t>12</a:t>
            </a:fld>
            <a:endParaRPr lang="fr-FR"/>
          </a:p>
        </p:txBody>
      </p:sp>
    </p:spTree>
    <p:extLst>
      <p:ext uri="{BB962C8B-B14F-4D97-AF65-F5344CB8AC3E}">
        <p14:creationId xmlns:p14="http://schemas.microsoft.com/office/powerpoint/2010/main" val="1019970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AB6A1-88BF-D223-56FC-B5DC0BCD7EF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A9EBA18-769C-A3D4-4570-CAE4765B3F2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43ED5E8-DAE0-5743-0C4E-3BF5A058BB54}"/>
              </a:ext>
            </a:extLst>
          </p:cNvPr>
          <p:cNvSpPr>
            <a:spLocks noGrp="1"/>
          </p:cNvSpPr>
          <p:nvPr>
            <p:ph type="body" idx="1"/>
          </p:nvPr>
        </p:nvSpPr>
        <p:spPr/>
        <p:txBody>
          <a:bodyPr/>
          <a:lstStyle/>
          <a:p>
            <a:endParaRPr lang="en-US" dirty="0"/>
          </a:p>
          <a:p>
            <a:r>
              <a:rPr lang="fr-FR" noProof="0" dirty="0"/>
              <a:t>J’ai tiré quelques idées, les 10 le plus souvent entendues ces derniers mois autour d’EUDAMED et du chargement de fichiers XML dans EUDAMED.</a:t>
            </a:r>
          </a:p>
          <a:p>
            <a:r>
              <a:rPr lang="fr-FR" noProof="0" dirty="0"/>
              <a:t>Je ne juge pas les utilisateurs, souvent non informaticiens, qui les ont rapportées. </a:t>
            </a:r>
          </a:p>
          <a:p>
            <a:endParaRPr lang="fr-FR" noProof="0" dirty="0"/>
          </a:p>
          <a:p>
            <a:r>
              <a:rPr lang="fr-FR" noProof="0" dirty="0"/>
              <a:t>Il n’y a ni ordre ni pondération; c’est une liste à la Prévert qui ne se veut ni exhaustive ni absolue.</a:t>
            </a:r>
          </a:p>
          <a:p>
            <a:r>
              <a:rPr lang="fr-FR" noProof="0" dirty="0"/>
              <a:t>Vous les avez peut être entendues voire même prononcées sans penser à mal. </a:t>
            </a:r>
          </a:p>
          <a:p>
            <a:r>
              <a:rPr lang="fr-FR" noProof="0" dirty="0"/>
              <a:t>Je vous laisserai juge d’infirmer ou corriger ces assertions à l’issue de notre webinaire ou bien plus tard. Vous pouvez en effet continuer à y croire; Il faut parfois se tromper soi-même au moins une fois.</a:t>
            </a:r>
          </a:p>
          <a:p>
            <a:endParaRPr lang="fr-FR" noProof="0" dirty="0"/>
          </a:p>
          <a:p>
            <a:r>
              <a:rPr lang="fr-FR" noProof="0" dirty="0"/>
              <a:t>Allez, parcourons cette liste :</a:t>
            </a:r>
          </a:p>
          <a:p>
            <a:endParaRPr lang="fr-FR" noProof="0" dirty="0"/>
          </a:p>
          <a:p>
            <a:pPr marL="342900" indent="-342900" algn="just" defTabSz="914400">
              <a:spcBef>
                <a:spcPts val="1200"/>
              </a:spcBef>
              <a:spcAft>
                <a:spcPts val="200"/>
              </a:spcAft>
              <a:buClr>
                <a:schemeClr val="accent1"/>
              </a:buClr>
              <a:buSzPct val="100000"/>
              <a:buFont typeface="+mj-lt"/>
              <a:buAutoNum type="arabicPeriod"/>
            </a:pPr>
            <a:r>
              <a:rPr lang="fr-FR" b="0" i="0" dirty="0">
                <a:latin typeface="Poppins" panose="00000500000000000000" pitchFamily="2" charset="0"/>
                <a:ea typeface="Open Sans" pitchFamily="2" charset="0"/>
                <a:cs typeface="Poppins" panose="00000500000000000000" pitchFamily="2" charset="0"/>
              </a:rPr>
              <a:t>La pharma transmet déjà ses données en XML. C’est connu! »</a:t>
            </a:r>
          </a:p>
          <a:p>
            <a:pPr marL="342900" indent="-342900" algn="just" defTabSz="914400">
              <a:spcBef>
                <a:spcPts val="1200"/>
              </a:spcBef>
              <a:spcAft>
                <a:spcPts val="200"/>
              </a:spcAft>
              <a:buClr>
                <a:schemeClr val="accent1"/>
              </a:buClr>
              <a:buSzPct val="100000"/>
              <a:buFont typeface="+mj-lt"/>
              <a:buAutoNum type="arabicPeriod"/>
            </a:pPr>
            <a:r>
              <a:rPr lang="fr-FR" b="0" i="0" dirty="0">
                <a:latin typeface="Poppins" panose="00000500000000000000" pitchFamily="2" charset="0"/>
                <a:ea typeface="Open Sans" pitchFamily="2" charset="0"/>
                <a:cs typeface="Poppins" panose="00000500000000000000" pitchFamily="2" charset="0"/>
              </a:rPr>
              <a:t>« C’est rapide à mettre en œuvre »</a:t>
            </a:r>
          </a:p>
          <a:p>
            <a:pPr marL="342900" indent="-342900" algn="just" defTabSz="914400">
              <a:spcBef>
                <a:spcPts val="1200"/>
              </a:spcBef>
              <a:spcAft>
                <a:spcPts val="200"/>
              </a:spcAft>
              <a:buClr>
                <a:schemeClr val="accent1"/>
              </a:buClr>
              <a:buSzPct val="100000"/>
              <a:buFont typeface="+mj-lt"/>
              <a:buAutoNum type="arabicPeriod"/>
            </a:pPr>
            <a:r>
              <a:rPr lang="fr-FR" b="0" i="0" dirty="0">
                <a:latin typeface="Poppins" panose="00000500000000000000" pitchFamily="2" charset="0"/>
                <a:ea typeface="Open Sans" pitchFamily="2" charset="0"/>
                <a:cs typeface="Poppins" panose="00000500000000000000" pitchFamily="2" charset="0"/>
              </a:rPr>
              <a:t>« C’est moins couteux»</a:t>
            </a:r>
          </a:p>
          <a:p>
            <a:pPr marL="342900" indent="-342900" algn="just" defTabSz="914400">
              <a:spcBef>
                <a:spcPts val="1200"/>
              </a:spcBef>
              <a:spcAft>
                <a:spcPts val="200"/>
              </a:spcAft>
              <a:buClr>
                <a:schemeClr val="accent1"/>
              </a:buClr>
              <a:buSzPct val="100000"/>
              <a:buFont typeface="+mj-lt"/>
              <a:buAutoNum type="arabicPeriod"/>
            </a:pPr>
            <a:r>
              <a:rPr lang="fr-FR" b="0" i="0" dirty="0">
                <a:latin typeface="Poppins" panose="00000500000000000000" pitchFamily="2" charset="0"/>
                <a:ea typeface="Open Sans" pitchFamily="2" charset="0"/>
                <a:cs typeface="Poppins" panose="00000500000000000000" pitchFamily="2" charset="0"/>
              </a:rPr>
              <a:t>« On sauvegarde notre fichier Excel en XML »</a:t>
            </a:r>
          </a:p>
          <a:p>
            <a:pPr marL="342900" indent="-342900" algn="just" defTabSz="914400">
              <a:spcBef>
                <a:spcPts val="1200"/>
              </a:spcBef>
              <a:spcAft>
                <a:spcPts val="200"/>
              </a:spcAft>
              <a:buClr>
                <a:schemeClr val="accent1"/>
              </a:buClr>
              <a:buSzPct val="100000"/>
              <a:buFont typeface="+mj-lt"/>
              <a:buAutoNum type="arabicPeriod"/>
            </a:pPr>
            <a:r>
              <a:rPr lang="fr-FR" b="0" i="0" dirty="0">
                <a:latin typeface="Poppins" panose="00000500000000000000" pitchFamily="2" charset="0"/>
                <a:ea typeface="Open Sans" pitchFamily="2" charset="0"/>
                <a:cs typeface="Poppins" panose="00000500000000000000" pitchFamily="2" charset="0"/>
              </a:rPr>
              <a:t>« C’est un travail à faire une fois (one shot) »</a:t>
            </a:r>
          </a:p>
          <a:p>
            <a:pPr marL="342900" indent="-342900" algn="just" defTabSz="914400">
              <a:spcBef>
                <a:spcPts val="1200"/>
              </a:spcBef>
              <a:spcAft>
                <a:spcPts val="200"/>
              </a:spcAft>
              <a:buClr>
                <a:schemeClr val="accent1"/>
              </a:buClr>
              <a:buSzPct val="100000"/>
              <a:buFont typeface="+mj-lt"/>
              <a:buAutoNum type="arabicPeriod"/>
            </a:pPr>
            <a:r>
              <a:rPr lang="fr-FR" b="0" i="0" dirty="0">
                <a:latin typeface="Poppins" panose="00000500000000000000" pitchFamily="2" charset="0"/>
                <a:ea typeface="Open Sans" pitchFamily="2" charset="0"/>
                <a:cs typeface="Poppins" panose="00000500000000000000" pitchFamily="2" charset="0"/>
              </a:rPr>
              <a:t>« On fait comme pour la GUDID »</a:t>
            </a:r>
          </a:p>
          <a:p>
            <a:pPr marL="342900" indent="-342900" algn="just" defTabSz="914400">
              <a:spcBef>
                <a:spcPts val="1200"/>
              </a:spcBef>
              <a:spcAft>
                <a:spcPts val="200"/>
              </a:spcAft>
              <a:buClr>
                <a:schemeClr val="accent1"/>
              </a:buClr>
              <a:buSzPct val="100000"/>
              <a:buFont typeface="+mj-lt"/>
              <a:buAutoNum type="arabicPeriod"/>
            </a:pPr>
            <a:r>
              <a:rPr lang="fr-FR" b="0" i="0" dirty="0">
                <a:latin typeface="Poppins" panose="00000500000000000000" pitchFamily="2" charset="0"/>
                <a:ea typeface="Open Sans" pitchFamily="2" charset="0"/>
                <a:cs typeface="Poppins" panose="00000500000000000000" pitchFamily="2" charset="0"/>
              </a:rPr>
              <a:t>« l’Informatique peut s’en occuper »</a:t>
            </a:r>
          </a:p>
          <a:p>
            <a:pPr marL="342900" indent="-342900" algn="just" defTabSz="914400">
              <a:spcBef>
                <a:spcPts val="1200"/>
              </a:spcBef>
              <a:spcAft>
                <a:spcPts val="200"/>
              </a:spcAft>
              <a:buClr>
                <a:schemeClr val="accent1"/>
              </a:buClr>
              <a:buSzPct val="100000"/>
              <a:buFont typeface="+mj-lt"/>
              <a:buAutoNum type="arabicPeriod"/>
            </a:pPr>
            <a:r>
              <a:rPr lang="fr-FR" b="0" i="0" dirty="0">
                <a:latin typeface="Poppins" panose="00000500000000000000" pitchFamily="2" charset="0"/>
                <a:ea typeface="Open Sans" pitchFamily="2" charset="0"/>
                <a:cs typeface="Poppins" panose="00000500000000000000" pitchFamily="2" charset="0"/>
              </a:rPr>
              <a:t>« On peut charger un fichier XML dans EUDAMED. C’est prévu! »</a:t>
            </a:r>
          </a:p>
          <a:p>
            <a:pPr marL="342900" indent="-342900" algn="just" defTabSz="914400">
              <a:spcBef>
                <a:spcPts val="1200"/>
              </a:spcBef>
              <a:spcAft>
                <a:spcPts val="200"/>
              </a:spcAft>
              <a:buClr>
                <a:schemeClr val="accent1"/>
              </a:buClr>
              <a:buSzPct val="100000"/>
              <a:buFont typeface="+mj-lt"/>
              <a:buAutoNum type="arabicPeriod"/>
            </a:pPr>
            <a:r>
              <a:rPr lang="fr-FR" b="0" i="0" dirty="0">
                <a:latin typeface="Poppins" panose="00000500000000000000" pitchFamily="2" charset="0"/>
                <a:ea typeface="Open Sans" pitchFamily="2" charset="0"/>
                <a:cs typeface="Poppins" panose="00000500000000000000" pitchFamily="2" charset="0"/>
              </a:rPr>
              <a:t>« Il y a des sociétés « </a:t>
            </a:r>
            <a:r>
              <a:rPr lang="fr-FR" b="0" i="0" dirty="0" err="1">
                <a:latin typeface="Poppins" panose="00000500000000000000" pitchFamily="2" charset="0"/>
                <a:ea typeface="Open Sans" pitchFamily="2" charset="0"/>
                <a:cs typeface="Poppins" panose="00000500000000000000" pitchFamily="2" charset="0"/>
              </a:rPr>
              <a:t>low</a:t>
            </a:r>
            <a:r>
              <a:rPr lang="fr-FR" b="0" i="0" dirty="0">
                <a:latin typeface="Poppins" panose="00000500000000000000" pitchFamily="2" charset="0"/>
                <a:ea typeface="Open Sans" pitchFamily="2" charset="0"/>
                <a:cs typeface="Poppins" panose="00000500000000000000" pitchFamily="2" charset="0"/>
              </a:rPr>
              <a:t> </a:t>
            </a:r>
            <a:r>
              <a:rPr lang="fr-FR" b="0" i="0" dirty="0" err="1">
                <a:latin typeface="Poppins" panose="00000500000000000000" pitchFamily="2" charset="0"/>
                <a:ea typeface="Open Sans" pitchFamily="2" charset="0"/>
                <a:cs typeface="Poppins" panose="00000500000000000000" pitchFamily="2" charset="0"/>
              </a:rPr>
              <a:t>cost</a:t>
            </a:r>
            <a:r>
              <a:rPr lang="fr-FR" b="0" i="0" dirty="0">
                <a:latin typeface="Poppins" panose="00000500000000000000" pitchFamily="2" charset="0"/>
                <a:ea typeface="Open Sans" pitchFamily="2" charset="0"/>
                <a:cs typeface="Poppins" panose="00000500000000000000" pitchFamily="2" charset="0"/>
              </a:rPr>
              <a:t> » qui aident pour les fichiers XML »</a:t>
            </a:r>
          </a:p>
          <a:p>
            <a:pPr marL="342900" indent="-342900" algn="just" defTabSz="914400">
              <a:spcBef>
                <a:spcPts val="1200"/>
              </a:spcBef>
              <a:spcAft>
                <a:spcPts val="200"/>
              </a:spcAft>
              <a:buClr>
                <a:schemeClr val="accent1"/>
              </a:buClr>
              <a:buSzPct val="100000"/>
              <a:buFont typeface="+mj-lt"/>
              <a:buAutoNum type="arabicPeriod"/>
            </a:pPr>
            <a:r>
              <a:rPr lang="fr-FR" b="0" i="0" dirty="0">
                <a:latin typeface="Poppins" panose="00000500000000000000" pitchFamily="2" charset="0"/>
                <a:ea typeface="Open Sans" pitchFamily="2" charset="0"/>
                <a:cs typeface="Poppins" panose="00000500000000000000" pitchFamily="2" charset="0"/>
              </a:rPr>
              <a:t>« La Solution M2M, c’est une solution XML !»</a:t>
            </a:r>
          </a:p>
          <a:p>
            <a:endParaRPr lang="fr-FR" noProof="0" dirty="0"/>
          </a:p>
          <a:p>
            <a:endParaRPr lang="en-US" dirty="0"/>
          </a:p>
        </p:txBody>
      </p:sp>
      <p:sp>
        <p:nvSpPr>
          <p:cNvPr id="4" name="Espace réservé du numéro de diapositive 3">
            <a:extLst>
              <a:ext uri="{FF2B5EF4-FFF2-40B4-BE49-F238E27FC236}">
                <a16:creationId xmlns:a16="http://schemas.microsoft.com/office/drawing/2014/main" id="{3718F5C2-F6D4-CF21-1152-A683A8AF7C6C}"/>
              </a:ext>
            </a:extLst>
          </p:cNvPr>
          <p:cNvSpPr>
            <a:spLocks noGrp="1"/>
          </p:cNvSpPr>
          <p:nvPr>
            <p:ph type="sldNum" sz="quarter" idx="5"/>
          </p:nvPr>
        </p:nvSpPr>
        <p:spPr/>
        <p:txBody>
          <a:bodyPr/>
          <a:lstStyle/>
          <a:p>
            <a:fld id="{4AAC869D-95B5-4D28-A680-7F3EB2ADD330}" type="slidenum">
              <a:rPr lang="fr-FR" smtClean="0"/>
              <a:t>13</a:t>
            </a:fld>
            <a:endParaRPr lang="fr-FR"/>
          </a:p>
        </p:txBody>
      </p:sp>
    </p:spTree>
    <p:extLst>
      <p:ext uri="{BB962C8B-B14F-4D97-AF65-F5344CB8AC3E}">
        <p14:creationId xmlns:p14="http://schemas.microsoft.com/office/powerpoint/2010/main" val="726053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2B3F2-89A7-E8A6-E49B-D33E318FD65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1D196EE-07FE-6A7E-FD9C-24797A0CC80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ECC3021-B0EB-E7B0-8A93-4FBB74ACAFDA}"/>
              </a:ext>
            </a:extLst>
          </p:cNvPr>
          <p:cNvSpPr>
            <a:spLocks noGrp="1"/>
          </p:cNvSpPr>
          <p:nvPr>
            <p:ph type="body" idx="1"/>
          </p:nvPr>
        </p:nvSpPr>
        <p:spPr/>
        <p:txBody>
          <a:bodyPr/>
          <a:lstStyle/>
          <a:p>
            <a:r>
              <a:rPr lang="fr-FR" noProof="0" dirty="0"/>
              <a:t>Au-delà de l’expérience immédiate, celle d’EUDAMED, il faut se poser la question si une solution reposant sur une saisie manuelle est viable pour votre entreprise. </a:t>
            </a:r>
          </a:p>
          <a:p>
            <a:endParaRPr lang="fr-FR" noProof="0" dirty="0"/>
          </a:p>
          <a:p>
            <a:r>
              <a:rPr lang="fr-FR" noProof="0" dirty="0"/>
              <a:t>Les exigences règlementaires vont croissantes dans le domaine de la santé pour une sécurité renforcée. Dans le monde de la santé, peu nombreux dans le grand public, ceux qui en veulent moins.  On peut comprendre que cela se fasse parfois au détriment d’une certaine créativité, innovation. Dans tous les cas, il convient de s’adapter, car on assiste à un renforcement de ces exigences au niveau Mondial et pas seulement en Europe.</a:t>
            </a:r>
          </a:p>
          <a:p>
            <a:endParaRPr lang="fr-FR" noProof="0" dirty="0"/>
          </a:p>
          <a:p>
            <a:r>
              <a:rPr lang="fr-FR" noProof="0" dirty="0"/>
              <a:t>Dès lors on peut comprendre que si les bases de données règlementaires se multiplient dans le monde, si les données doivent être à jour sous peine de ne pouvoir commercialiser ses produits sur ces marches, alors la saisie manuelle est fastidieuse et pas très opportune. Elle peut être même un réel frein pour l’entreprise.</a:t>
            </a:r>
          </a:p>
          <a:p>
            <a:endParaRPr lang="fr-FR" noProof="0" dirty="0"/>
          </a:p>
          <a:p>
            <a:r>
              <a:rPr lang="fr-FR" noProof="0" dirty="0"/>
              <a:t>On pense aussi que la qualité des données et leur intégrité ne sont destinés que pour répondre aux exigences règlementaires. </a:t>
            </a:r>
          </a:p>
          <a:p>
            <a:r>
              <a:rPr lang="fr-FR" noProof="0" dirty="0"/>
              <a:t>Je crois que souvent c’est omettre que les collaborateurs dans l’entreprise perdent énormément de temps à rechercher les bonnes données. Cela vaut pour une fonction mais aussi pour le système d’information de l’entreprise, l’échange de données entre les applications. </a:t>
            </a:r>
          </a:p>
          <a:p>
            <a:endParaRPr lang="fr-FR" noProof="0" dirty="0"/>
          </a:p>
          <a:p>
            <a:r>
              <a:rPr lang="fr-FR" noProof="0" dirty="0"/>
              <a:t>Dans l’industrie du DM, le produit est une des données maîtres les plus importantes. Travailler sur celle-ci avec la contrainte du règlementaire c’est aussi travailler pour le bénéfice interne de l’entreprise en se focalisant sur des opérations à Valeur ajoutée. </a:t>
            </a:r>
          </a:p>
          <a:p>
            <a:endParaRPr lang="en-US" dirty="0"/>
          </a:p>
          <a:p>
            <a:endParaRPr lang="en-US" dirty="0"/>
          </a:p>
        </p:txBody>
      </p:sp>
      <p:sp>
        <p:nvSpPr>
          <p:cNvPr id="4" name="Espace réservé du numéro de diapositive 3">
            <a:extLst>
              <a:ext uri="{FF2B5EF4-FFF2-40B4-BE49-F238E27FC236}">
                <a16:creationId xmlns:a16="http://schemas.microsoft.com/office/drawing/2014/main" id="{9B74C703-F8B5-CA10-34FA-99DE97EC7F08}"/>
              </a:ext>
            </a:extLst>
          </p:cNvPr>
          <p:cNvSpPr>
            <a:spLocks noGrp="1"/>
          </p:cNvSpPr>
          <p:nvPr>
            <p:ph type="sldNum" sz="quarter" idx="5"/>
          </p:nvPr>
        </p:nvSpPr>
        <p:spPr/>
        <p:txBody>
          <a:bodyPr/>
          <a:lstStyle/>
          <a:p>
            <a:fld id="{4AAC869D-95B5-4D28-A680-7F3EB2ADD330}" type="slidenum">
              <a:rPr lang="fr-FR" smtClean="0"/>
              <a:t>14</a:t>
            </a:fld>
            <a:endParaRPr lang="fr-FR"/>
          </a:p>
        </p:txBody>
      </p:sp>
    </p:spTree>
    <p:extLst>
      <p:ext uri="{BB962C8B-B14F-4D97-AF65-F5344CB8AC3E}">
        <p14:creationId xmlns:p14="http://schemas.microsoft.com/office/powerpoint/2010/main" val="905931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38B0E-2601-8314-D806-7C8F3F23826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0804087-A6E3-E270-A858-039E282ABBA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1139468-AEE6-4FD3-A639-CA4C1F56A26A}"/>
              </a:ext>
            </a:extLst>
          </p:cNvPr>
          <p:cNvSpPr>
            <a:spLocks noGrp="1"/>
          </p:cNvSpPr>
          <p:nvPr>
            <p:ph type="body" idx="1"/>
          </p:nvPr>
        </p:nvSpPr>
        <p:spPr/>
        <p:txBody>
          <a:bodyPr/>
          <a:lstStyle/>
          <a:p>
            <a:r>
              <a:rPr lang="fr-FR" noProof="0" dirty="0"/>
              <a:t>Il existe des solutions alternatives à la saisie manuelle et directe dans EUDAMED, tout en notant que ne pas enregistrer ses DM n’est pas une alternative. </a:t>
            </a:r>
          </a:p>
          <a:p>
            <a:endParaRPr lang="fr-FR" noProof="0" dirty="0"/>
          </a:p>
          <a:p>
            <a:r>
              <a:rPr lang="fr-FR" noProof="0" dirty="0"/>
              <a:t>Le calendrier EUDAMED rappelle que les informations devront être obligatoirement saisies dans EUDAMED à partir du 1 Janvier 2026. Cela signifie qu’il ne faut pas attendre la dernière minute pour y travailler. Vous pourriez avoir des sueurs froides. </a:t>
            </a:r>
          </a:p>
          <a:p>
            <a:endParaRPr lang="fr-FR" noProof="0" dirty="0"/>
          </a:p>
          <a:p>
            <a:r>
              <a:rPr lang="fr-FR" noProof="0" dirty="0"/>
              <a:t>Il existe deux solutions alternatives donc que nous parcourrons lors des deux webinaires suivants </a:t>
            </a:r>
          </a:p>
          <a:p>
            <a:endParaRPr lang="fr-FR" noProof="0" dirty="0"/>
          </a:p>
          <a:p>
            <a:pPr marL="171450" indent="-171450">
              <a:buFontTx/>
              <a:buChar char="-"/>
            </a:pPr>
            <a:r>
              <a:rPr lang="fr-FR" noProof="0" dirty="0"/>
              <a:t>Une solution </a:t>
            </a:r>
            <a:r>
              <a:rPr lang="fr-FR" noProof="0" dirty="0" err="1"/>
              <a:t>semi-manuelle</a:t>
            </a:r>
            <a:r>
              <a:rPr lang="fr-FR" noProof="0" dirty="0"/>
              <a:t> consistent à charger des fichiers XML dans EUDAMED; certains peuvent être tentés par cette approche dans des conditions particulières. </a:t>
            </a:r>
          </a:p>
          <a:p>
            <a:pPr marL="171450" indent="-171450">
              <a:buFontTx/>
              <a:buChar char="-"/>
            </a:pPr>
            <a:r>
              <a:rPr lang="fr-FR" noProof="0" dirty="0"/>
              <a:t>La solution automatisée  ou “Machine to Machine” qui apporte une vraie facilité pour l’entreprise et qui est surtout une </a:t>
            </a:r>
            <a:r>
              <a:rPr lang="fr-FR" noProof="0" dirty="0" err="1"/>
              <a:t>garnatie</a:t>
            </a:r>
            <a:r>
              <a:rPr lang="fr-FR" noProof="0" dirty="0"/>
              <a:t> de fiabilité et de viabilité. </a:t>
            </a:r>
          </a:p>
        </p:txBody>
      </p:sp>
      <p:sp>
        <p:nvSpPr>
          <p:cNvPr id="4" name="Espace réservé du numéro de diapositive 3">
            <a:extLst>
              <a:ext uri="{FF2B5EF4-FFF2-40B4-BE49-F238E27FC236}">
                <a16:creationId xmlns:a16="http://schemas.microsoft.com/office/drawing/2014/main" id="{BD29CE77-0522-9BDA-2586-368B8842B68C}"/>
              </a:ext>
            </a:extLst>
          </p:cNvPr>
          <p:cNvSpPr>
            <a:spLocks noGrp="1"/>
          </p:cNvSpPr>
          <p:nvPr>
            <p:ph type="sldNum" sz="quarter" idx="5"/>
          </p:nvPr>
        </p:nvSpPr>
        <p:spPr/>
        <p:txBody>
          <a:bodyPr/>
          <a:lstStyle/>
          <a:p>
            <a:fld id="{4AAC869D-95B5-4D28-A680-7F3EB2ADD330}" type="slidenum">
              <a:rPr lang="fr-FR" smtClean="0"/>
              <a:t>15</a:t>
            </a:fld>
            <a:endParaRPr lang="fr-FR"/>
          </a:p>
        </p:txBody>
      </p:sp>
    </p:spTree>
    <p:extLst>
      <p:ext uri="{BB962C8B-B14F-4D97-AF65-F5344CB8AC3E}">
        <p14:creationId xmlns:p14="http://schemas.microsoft.com/office/powerpoint/2010/main" val="1901883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18250-7B4A-EBFC-CED6-7E1DF28F466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5E91DC1-EE7C-D679-F783-E2C48672C49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A70753A-CB3E-D8CC-4193-1440C622470D}"/>
              </a:ext>
            </a:extLst>
          </p:cNvPr>
          <p:cNvSpPr>
            <a:spLocks noGrp="1"/>
          </p:cNvSpPr>
          <p:nvPr>
            <p:ph type="body" idx="1"/>
          </p:nvPr>
        </p:nvSpPr>
        <p:spPr/>
        <p:txBody>
          <a:bodyPr/>
          <a:lstStyle/>
          <a:p>
            <a:r>
              <a:rPr lang="fr-FR" noProof="0" dirty="0"/>
              <a:t>En conclusion, </a:t>
            </a:r>
          </a:p>
          <a:p>
            <a:endParaRPr lang="fr-FR" noProof="0" dirty="0"/>
          </a:p>
          <a:p>
            <a:r>
              <a:rPr lang="fr-FR" noProof="0" dirty="0"/>
              <a:t>Je vous remercie pour votre présence aujourd’hui et j’espère vous retrouver pour le prochain webinaire, qui traitera la solution M2M avec EUDAMED. </a:t>
            </a:r>
          </a:p>
          <a:p>
            <a:endParaRPr lang="fr-FR" noProof="0" dirty="0"/>
          </a:p>
          <a:p>
            <a:r>
              <a:rPr lang="fr-FR" noProof="0" dirty="0"/>
              <a:t>Vous recevrez le guide pratique Eudamed à l’issue des 8 webinaires. </a:t>
            </a:r>
          </a:p>
          <a:p>
            <a:endParaRPr lang="fr-FR" noProof="0" dirty="0"/>
          </a:p>
          <a:p>
            <a:r>
              <a:rPr lang="fr-FR" noProof="0" dirty="0"/>
              <a:t>Je vous invite à me poser les questions ou à me faire part de vos remarques ou contre-propositions dans les jours qui viennent, si vous le souhaitez. Si elles sont générales</a:t>
            </a:r>
            <a:r>
              <a:rPr lang="fr-FR" baseline="0" noProof="0" dirty="0"/>
              <a:t> , je pourrais vous donner à tous un retour lors de ce prochain webinaire.</a:t>
            </a:r>
            <a:endParaRPr lang="fr-FR" noProof="0" dirty="0"/>
          </a:p>
          <a:p>
            <a:endParaRPr lang="fr-FR" noProof="0" dirty="0"/>
          </a:p>
          <a:p>
            <a:r>
              <a:rPr lang="fr-FR" noProof="0" dirty="0"/>
              <a:t>Les  équipes Ackomas se tiennent aussi à votre disposition pour vous montrer cette solution M2M. Je</a:t>
            </a:r>
            <a:r>
              <a:rPr lang="fr-FR" baseline="0" noProof="0" dirty="0"/>
              <a:t> pense à Eleonore Allegret et Stéphane Ancel  pour la France en particulier. </a:t>
            </a:r>
            <a:r>
              <a:rPr lang="fr-FR" noProof="0" dirty="0"/>
              <a:t>Ne vous en privez pas.,</a:t>
            </a:r>
            <a:r>
              <a:rPr lang="fr-FR" baseline="0" noProof="0" dirty="0"/>
              <a:t> ils sont tous les deux adorables.</a:t>
            </a:r>
            <a:endParaRPr lang="fr-FR" noProof="0" dirty="0"/>
          </a:p>
          <a:p>
            <a:endParaRPr lang="fr-FR" noProof="0" dirty="0"/>
          </a:p>
          <a:p>
            <a:r>
              <a:rPr lang="fr-FR" noProof="0" dirty="0"/>
              <a:t>Je vous ai rappelé enfin nos coordonnées. </a:t>
            </a:r>
          </a:p>
          <a:p>
            <a:endParaRPr lang="fr-FR" noProof="0" dirty="0"/>
          </a:p>
          <a:p>
            <a:r>
              <a:rPr lang="fr-FR" noProof="0" dirty="0"/>
              <a:t>Merci encore à tous &amp; à bientôt avec plaisir.</a:t>
            </a:r>
          </a:p>
        </p:txBody>
      </p:sp>
      <p:sp>
        <p:nvSpPr>
          <p:cNvPr id="4" name="Espace réservé du numéro de diapositive 3">
            <a:extLst>
              <a:ext uri="{FF2B5EF4-FFF2-40B4-BE49-F238E27FC236}">
                <a16:creationId xmlns:a16="http://schemas.microsoft.com/office/drawing/2014/main" id="{BE984346-079F-E8AB-DA01-BE93CB12BCA0}"/>
              </a:ext>
            </a:extLst>
          </p:cNvPr>
          <p:cNvSpPr>
            <a:spLocks noGrp="1"/>
          </p:cNvSpPr>
          <p:nvPr>
            <p:ph type="sldNum" sz="quarter" idx="5"/>
          </p:nvPr>
        </p:nvSpPr>
        <p:spPr/>
        <p:txBody>
          <a:bodyPr/>
          <a:lstStyle/>
          <a:p>
            <a:fld id="{4AAC869D-95B5-4D28-A680-7F3EB2ADD330}" type="slidenum">
              <a:rPr lang="fr-FR" smtClean="0"/>
              <a:t>16</a:t>
            </a:fld>
            <a:endParaRPr lang="fr-FR"/>
          </a:p>
        </p:txBody>
      </p:sp>
    </p:spTree>
    <p:extLst>
      <p:ext uri="{BB962C8B-B14F-4D97-AF65-F5344CB8AC3E}">
        <p14:creationId xmlns:p14="http://schemas.microsoft.com/office/powerpoint/2010/main" val="1355181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noProof="0" dirty="0"/>
              <a:t>Pour ceux qui n’auraient pas assister au webinaire intitulé « Projet EUDAMED: Comprendre l’Essentiel », je m’appelle Jean-Philippe Joubert. Je suis “Head of </a:t>
            </a:r>
            <a:r>
              <a:rPr lang="fr-FR" noProof="0" dirty="0" err="1"/>
              <a:t>customer</a:t>
            </a:r>
            <a:r>
              <a:rPr lang="fr-FR" noProof="0" dirty="0"/>
              <a:t> </a:t>
            </a:r>
            <a:r>
              <a:rPr lang="fr-FR" noProof="0" dirty="0" err="1"/>
              <a:t>success</a:t>
            </a:r>
            <a:r>
              <a:rPr lang="fr-FR" noProof="0" dirty="0"/>
              <a:t> chez Ackomas </a:t>
            </a:r>
          </a:p>
          <a:p>
            <a:endParaRPr lang="fr-FR" noProof="0" dirty="0"/>
          </a:p>
          <a:p>
            <a:r>
              <a:rPr lang="fr-FR" noProof="0" dirty="0"/>
              <a:t>J’ai travaillé précédemment et, pendant 10 ans, dans</a:t>
            </a:r>
            <a:r>
              <a:rPr lang="fr-FR" baseline="0" noProof="0" dirty="0"/>
              <a:t> l’industrie du dispositif médical, </a:t>
            </a:r>
            <a:r>
              <a:rPr lang="fr-FR" noProof="0" dirty="0"/>
              <a:t>comme directeur des Etudes à la DSI et comme un des responsables du projet “Référentiel Produits Monde”. Cela </a:t>
            </a:r>
            <a:r>
              <a:rPr lang="fr-FR" baseline="0" noProof="0" dirty="0"/>
              <a:t> </a:t>
            </a:r>
            <a:r>
              <a:rPr lang="fr-FR" noProof="0" dirty="0"/>
              <a:t>incluait les publications vers la GUDID et EUDAMED, entre autres.</a:t>
            </a:r>
          </a:p>
          <a:p>
            <a:endParaRPr lang="fr-FR" noProof="0" dirty="0"/>
          </a:p>
          <a:p>
            <a:endParaRPr lang="fr-FR" noProof="0" dirty="0"/>
          </a:p>
          <a:p>
            <a:r>
              <a:rPr lang="fr-FR" noProof="0" dirty="0"/>
              <a:t>Ackomas est un éditeur informatique mais pas n’importe lequel. Ackomas est dédié </a:t>
            </a:r>
            <a:r>
              <a:rPr lang="fr-FR" baseline="0" noProof="0" dirty="0"/>
              <a:t>à l’industrie du dispositif médical et à la conformité règlementaire. </a:t>
            </a:r>
          </a:p>
          <a:p>
            <a:endParaRPr lang="fr-FR" baseline="0" noProof="0" dirty="0"/>
          </a:p>
          <a:p>
            <a:r>
              <a:rPr lang="fr-FR" baseline="0" noProof="0" dirty="0"/>
              <a:t>Ackomas est partenaire de MEDTECH Europe et je participe moi-même aux réunions à Bruxelles, partenaire de GS1 Healthcare et partenaire de l’ISPE (GAMP5 et Data </a:t>
            </a:r>
            <a:r>
              <a:rPr lang="fr-FR" baseline="0" noProof="0" dirty="0" err="1"/>
              <a:t>Integrity</a:t>
            </a:r>
            <a:r>
              <a:rPr lang="fr-FR" baseline="0" noProof="0" dirty="0"/>
              <a:t>).</a:t>
            </a:r>
            <a:endParaRPr lang="fr-FR" noProof="0" dirty="0"/>
          </a:p>
          <a:p>
            <a:endParaRPr lang="en-US" dirty="0"/>
          </a:p>
        </p:txBody>
      </p:sp>
      <p:sp>
        <p:nvSpPr>
          <p:cNvPr id="4" name="Espace réservé du numéro de diapositive 3"/>
          <p:cNvSpPr>
            <a:spLocks noGrp="1"/>
          </p:cNvSpPr>
          <p:nvPr>
            <p:ph type="sldNum" sz="quarter" idx="5"/>
          </p:nvPr>
        </p:nvSpPr>
        <p:spPr/>
        <p:txBody>
          <a:bodyPr/>
          <a:lstStyle/>
          <a:p>
            <a:fld id="{4AAC869D-95B5-4D28-A680-7F3EB2ADD330}" type="slidenum">
              <a:rPr lang="fr-FR" smtClean="0"/>
              <a:t>2</a:t>
            </a:fld>
            <a:endParaRPr lang="fr-FR"/>
          </a:p>
        </p:txBody>
      </p:sp>
    </p:spTree>
    <p:extLst>
      <p:ext uri="{BB962C8B-B14F-4D97-AF65-F5344CB8AC3E}">
        <p14:creationId xmlns:p14="http://schemas.microsoft.com/office/powerpoint/2010/main" val="2481955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EAF94-F07D-0F19-F289-5DD61F5163D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349BBDE-ACF6-3703-0003-DD32D6AC811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3FC5B83-62E3-C63F-E67A-489CE2B7A0D8}"/>
              </a:ext>
            </a:extLst>
          </p:cNvPr>
          <p:cNvSpPr>
            <a:spLocks noGrp="1"/>
          </p:cNvSpPr>
          <p:nvPr>
            <p:ph type="body" idx="1"/>
          </p:nvPr>
        </p:nvSpPr>
        <p:spPr/>
        <p:txBody>
          <a:bodyPr/>
          <a:lstStyle/>
          <a:p>
            <a:r>
              <a:rPr lang="fr-FR" noProof="0" dirty="0"/>
              <a:t>Ce troisième webinaire est intitulé “Charger des fichiers XML dans EUDAMED »</a:t>
            </a:r>
          </a:p>
          <a:p>
            <a:endParaRPr lang="fr-FR" noProof="0" dirty="0"/>
          </a:p>
          <a:p>
            <a:r>
              <a:rPr lang="fr-FR" noProof="0" dirty="0"/>
              <a:t>Il est le deuxième d’une série de 8 webinaires</a:t>
            </a:r>
            <a:r>
              <a:rPr lang="fr-FR" baseline="0" noProof="0" dirty="0"/>
              <a:t>, </a:t>
            </a:r>
            <a:r>
              <a:rPr lang="fr-FR" noProof="0" dirty="0"/>
              <a:t>qui seront donnés en français et en anglais, sur le premier</a:t>
            </a:r>
            <a:r>
              <a:rPr lang="fr-FR" baseline="0" noProof="0" dirty="0"/>
              <a:t> trimestre 2025. Je n’en ai mentionné que 4 pour l’heure, les autres pourront évoluer en fonction de vos demandes.</a:t>
            </a:r>
          </a:p>
          <a:p>
            <a:r>
              <a:rPr lang="fr-FR" noProof="0" dirty="0"/>
              <a:t>. </a:t>
            </a:r>
          </a:p>
          <a:p>
            <a:r>
              <a:rPr lang="fr-FR" noProof="0" dirty="0"/>
              <a:t>Nous les avons souhaités d'une 20aine minutes chacun afin d’aller droit à l’essentiel. </a:t>
            </a:r>
          </a:p>
          <a:p>
            <a:endParaRPr lang="fr-FR" noProof="0" dirty="0"/>
          </a:p>
          <a:p>
            <a:r>
              <a:rPr lang="fr-FR" noProof="0" dirty="0"/>
              <a:t>Ce webinaire suppose que vous</a:t>
            </a:r>
            <a:r>
              <a:rPr lang="fr-FR" baseline="0" noProof="0" dirty="0"/>
              <a:t> ayez une connaissance minimale d’EUDAMED. Je n’aborderais pas en revanche les aspects purement règlementaires. </a:t>
            </a:r>
          </a:p>
          <a:p>
            <a:endParaRPr lang="fr-FR" baseline="0" noProof="0" dirty="0"/>
          </a:p>
          <a:p>
            <a:r>
              <a:rPr lang="fr-FR" noProof="0" dirty="0"/>
              <a:t>Vous pourrez poser vos questions dans</a:t>
            </a:r>
            <a:r>
              <a:rPr lang="fr-FR" baseline="0" noProof="0" dirty="0"/>
              <a:t> l’onglet « conversation » </a:t>
            </a:r>
            <a:r>
              <a:rPr lang="fr-FR" noProof="0" dirty="0"/>
              <a:t>de Teams ou vous</a:t>
            </a:r>
            <a:r>
              <a:rPr lang="fr-FR" baseline="0" noProof="0" dirty="0"/>
              <a:t> pourrez contacter </a:t>
            </a:r>
            <a:r>
              <a:rPr lang="fr-FR" noProof="0" dirty="0"/>
              <a:t>ultérieurement nos représentants Ackomas</a:t>
            </a:r>
            <a:r>
              <a:rPr lang="fr-FR" baseline="0" noProof="0" dirty="0"/>
              <a:t> pour échanger plus précisément sur votre cas.</a:t>
            </a:r>
            <a:endParaRPr lang="fr-FR" noProof="0" dirty="0"/>
          </a:p>
        </p:txBody>
      </p:sp>
      <p:sp>
        <p:nvSpPr>
          <p:cNvPr id="4" name="Espace réservé du numéro de diapositive 3">
            <a:extLst>
              <a:ext uri="{FF2B5EF4-FFF2-40B4-BE49-F238E27FC236}">
                <a16:creationId xmlns:a16="http://schemas.microsoft.com/office/drawing/2014/main" id="{E0ABF99C-081D-6BED-32B8-6A77D3BDD3BF}"/>
              </a:ext>
            </a:extLst>
          </p:cNvPr>
          <p:cNvSpPr>
            <a:spLocks noGrp="1"/>
          </p:cNvSpPr>
          <p:nvPr>
            <p:ph type="sldNum" sz="quarter" idx="5"/>
          </p:nvPr>
        </p:nvSpPr>
        <p:spPr/>
        <p:txBody>
          <a:bodyPr/>
          <a:lstStyle/>
          <a:p>
            <a:fld id="{4AAC869D-95B5-4D28-A680-7F3EB2ADD330}" type="slidenum">
              <a:rPr lang="fr-FR" smtClean="0"/>
              <a:t>3</a:t>
            </a:fld>
            <a:endParaRPr lang="fr-FR"/>
          </a:p>
        </p:txBody>
      </p:sp>
    </p:spTree>
    <p:extLst>
      <p:ext uri="{BB962C8B-B14F-4D97-AF65-F5344CB8AC3E}">
        <p14:creationId xmlns:p14="http://schemas.microsoft.com/office/powerpoint/2010/main" val="3871973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noProof="0" dirty="0"/>
              <a:t>Ces webinaires</a:t>
            </a:r>
            <a:r>
              <a:rPr lang="fr-FR" baseline="0" noProof="0" dirty="0"/>
              <a:t> s’inscrivent dans une période charnière puisque nous sommes à 12 mois de la première échéance EUDAMED. </a:t>
            </a:r>
            <a:endParaRPr lang="fr-FR" noProof="0" dirty="0"/>
          </a:p>
          <a:p>
            <a:endParaRPr lang="fr-FR" noProof="0" dirty="0"/>
          </a:p>
          <a:p>
            <a:r>
              <a:rPr lang="fr-FR" noProof="0" dirty="0"/>
              <a:t>Nos objectifs au cours du webinaire d’aujourd’hui seront principalement les  points suivants:</a:t>
            </a:r>
          </a:p>
          <a:p>
            <a:endParaRPr lang="en-US" dirty="0"/>
          </a:p>
          <a:p>
            <a:pPr marL="342900" indent="-342900" algn="just">
              <a:lnSpc>
                <a:spcPct val="150000"/>
              </a:lnSpc>
              <a:buFont typeface="+mj-lt"/>
              <a:buAutoNum type="arabicPeriod"/>
            </a:pPr>
            <a:r>
              <a:rPr lang="fr-FR" sz="1200" b="1" dirty="0">
                <a:latin typeface="Poppins" panose="00000500000000000000" pitchFamily="2" charset="0"/>
                <a:cs typeface="Poppins" panose="00000500000000000000" pitchFamily="2" charset="0"/>
              </a:rPr>
              <a:t>Rappeler en quoi l’approche XML semble idéale à l’entreprise</a:t>
            </a:r>
          </a:p>
          <a:p>
            <a:pPr marL="342900" indent="-342900" algn="just">
              <a:lnSpc>
                <a:spcPct val="150000"/>
              </a:lnSpc>
              <a:buFont typeface="+mj-lt"/>
              <a:buAutoNum type="arabicPeriod"/>
            </a:pPr>
            <a:r>
              <a:rPr lang="fr-FR" sz="1200" b="1" dirty="0">
                <a:latin typeface="Poppins" panose="00000500000000000000" pitchFamily="2" charset="0"/>
                <a:cs typeface="Poppins" panose="00000500000000000000" pitchFamily="2" charset="0"/>
              </a:rPr>
              <a:t>Fournir les éléments de compréhension de la solution XML</a:t>
            </a:r>
          </a:p>
          <a:p>
            <a:pPr marL="342900" indent="-342900" algn="just">
              <a:lnSpc>
                <a:spcPct val="150000"/>
              </a:lnSpc>
              <a:buFont typeface="+mj-lt"/>
              <a:buAutoNum type="arabicPeriod"/>
            </a:pPr>
            <a:r>
              <a:rPr lang="fr-FR" sz="1200" b="1" dirty="0">
                <a:latin typeface="Poppins" panose="00000500000000000000" pitchFamily="2" charset="0"/>
                <a:cs typeface="Poppins" panose="00000500000000000000" pitchFamily="2" charset="0"/>
              </a:rPr>
              <a:t>Montrer pourquoi XML est une solution à écarter dans le cadre EUDAMED</a:t>
            </a:r>
          </a:p>
          <a:p>
            <a:pPr marL="342900" indent="-342900" algn="just">
              <a:lnSpc>
                <a:spcPct val="150000"/>
              </a:lnSpc>
              <a:buFont typeface="+mj-lt"/>
              <a:buAutoNum type="arabicPeriod"/>
            </a:pPr>
            <a:r>
              <a:rPr lang="fr-FR" sz="1200" b="1" dirty="0">
                <a:latin typeface="Poppins" panose="00000500000000000000" pitchFamily="2" charset="0"/>
                <a:cs typeface="Poppins" panose="00000500000000000000" pitchFamily="2" charset="0"/>
              </a:rPr>
              <a:t>S’interroger sur la viabilité de la solution XML</a:t>
            </a:r>
          </a:p>
          <a:p>
            <a:pPr marL="342900" indent="-342900" algn="just">
              <a:lnSpc>
                <a:spcPct val="150000"/>
              </a:lnSpc>
              <a:buFont typeface="+mj-lt"/>
              <a:buAutoNum type="arabicPeriod"/>
            </a:pPr>
            <a:r>
              <a:rPr lang="fr-FR" sz="1200" b="1" dirty="0">
                <a:latin typeface="Poppins" panose="00000500000000000000" pitchFamily="2" charset="0"/>
                <a:cs typeface="Poppins" panose="00000500000000000000" pitchFamily="2" charset="0"/>
              </a:rPr>
              <a:t>Identifier les solutions alternatives à XML</a:t>
            </a:r>
          </a:p>
          <a:p>
            <a:endParaRPr lang="en-US" dirty="0"/>
          </a:p>
        </p:txBody>
      </p:sp>
      <p:sp>
        <p:nvSpPr>
          <p:cNvPr id="4" name="Espace réservé du numéro de diapositive 3"/>
          <p:cNvSpPr>
            <a:spLocks noGrp="1"/>
          </p:cNvSpPr>
          <p:nvPr>
            <p:ph type="sldNum" sz="quarter" idx="5"/>
          </p:nvPr>
        </p:nvSpPr>
        <p:spPr/>
        <p:txBody>
          <a:bodyPr/>
          <a:lstStyle/>
          <a:p>
            <a:fld id="{4AAC869D-95B5-4D28-A680-7F3EB2ADD330}" type="slidenum">
              <a:rPr lang="fr-FR" smtClean="0"/>
              <a:t>4</a:t>
            </a:fld>
            <a:endParaRPr lang="fr-FR"/>
          </a:p>
        </p:txBody>
      </p:sp>
    </p:spTree>
    <p:extLst>
      <p:ext uri="{BB962C8B-B14F-4D97-AF65-F5344CB8AC3E}">
        <p14:creationId xmlns:p14="http://schemas.microsoft.com/office/powerpoint/2010/main" val="91776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B833F-BC1D-CD43-0CC7-286CC8AA367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0670864-5698-DF78-B668-91B8FAEEC74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84E1D07-1BF8-CFCC-95E7-EFBA109A927E}"/>
              </a:ext>
            </a:extLst>
          </p:cNvPr>
          <p:cNvSpPr>
            <a:spLocks noGrp="1"/>
          </p:cNvSpPr>
          <p:nvPr>
            <p:ph type="body" idx="1"/>
          </p:nvPr>
        </p:nvSpPr>
        <p:spPr/>
        <p:txBody>
          <a:bodyPr/>
          <a:lstStyle/>
          <a:p>
            <a:endParaRPr lang="en-US" dirty="0"/>
          </a:p>
          <a:p>
            <a:r>
              <a:rPr lang="fr-FR" noProof="0" dirty="0"/>
              <a:t>J’ai tiré quelques idées, les 10 le plus souvent entendues ces derniers mois autour d’EUDAMED et du chargement de fichiers XML dans EUDAMED.</a:t>
            </a:r>
          </a:p>
          <a:p>
            <a:r>
              <a:rPr lang="fr-FR" noProof="0" dirty="0"/>
              <a:t>Je ne juge pas les utilisateurs, souvent non informaticiens, qui les ont rapportées. </a:t>
            </a:r>
          </a:p>
          <a:p>
            <a:endParaRPr lang="fr-FR" noProof="0" dirty="0"/>
          </a:p>
          <a:p>
            <a:r>
              <a:rPr lang="fr-FR" noProof="0" dirty="0"/>
              <a:t>Il n’y a ni ordre ni pondération; c’est une liste à la Prévert qui ne se veut ni exhaustive ni absolue.</a:t>
            </a:r>
          </a:p>
          <a:p>
            <a:r>
              <a:rPr lang="fr-FR" noProof="0" dirty="0"/>
              <a:t>Vous les avez peut être entendues voire même prononcées sans penser à mal. </a:t>
            </a:r>
          </a:p>
          <a:p>
            <a:r>
              <a:rPr lang="fr-FR" noProof="0" dirty="0"/>
              <a:t>Je vous laisserai juge d’infirmer ou corriger ces assertions à l’issue de notre webinaire ou bien plus tard. Vous pouvez en effet continuer à y croire; Il faut parfois se tromper soi-même au moins une fois.</a:t>
            </a:r>
          </a:p>
          <a:p>
            <a:endParaRPr lang="fr-FR" noProof="0" dirty="0"/>
          </a:p>
          <a:p>
            <a:r>
              <a:rPr lang="fr-FR" noProof="0" dirty="0"/>
              <a:t>Allez, parcourons cette liste :</a:t>
            </a:r>
          </a:p>
          <a:p>
            <a:endParaRPr lang="fr-FR" noProof="0" dirty="0"/>
          </a:p>
          <a:p>
            <a:pPr marL="342900" indent="-342900" algn="just" defTabSz="914400">
              <a:spcBef>
                <a:spcPts val="1200"/>
              </a:spcBef>
              <a:spcAft>
                <a:spcPts val="200"/>
              </a:spcAft>
              <a:buClr>
                <a:schemeClr val="accent1"/>
              </a:buClr>
              <a:buSzPct val="100000"/>
              <a:buFont typeface="+mj-lt"/>
              <a:buAutoNum type="arabicPeriod"/>
            </a:pPr>
            <a:r>
              <a:rPr lang="fr-FR" b="0" i="0" dirty="0">
                <a:latin typeface="Poppins" panose="00000500000000000000" pitchFamily="2" charset="0"/>
                <a:ea typeface="Open Sans" pitchFamily="2" charset="0"/>
                <a:cs typeface="Poppins" panose="00000500000000000000" pitchFamily="2" charset="0"/>
              </a:rPr>
              <a:t>La pharma transmet déjà ses données en XML. C’est connu! »</a:t>
            </a:r>
          </a:p>
          <a:p>
            <a:pPr marL="342900" indent="-342900" algn="just" defTabSz="914400">
              <a:spcBef>
                <a:spcPts val="1200"/>
              </a:spcBef>
              <a:spcAft>
                <a:spcPts val="200"/>
              </a:spcAft>
              <a:buClr>
                <a:schemeClr val="accent1"/>
              </a:buClr>
              <a:buSzPct val="100000"/>
              <a:buFont typeface="+mj-lt"/>
              <a:buAutoNum type="arabicPeriod"/>
            </a:pPr>
            <a:r>
              <a:rPr lang="fr-FR" b="0" i="0" dirty="0">
                <a:latin typeface="Poppins" panose="00000500000000000000" pitchFamily="2" charset="0"/>
                <a:ea typeface="Open Sans" pitchFamily="2" charset="0"/>
                <a:cs typeface="Poppins" panose="00000500000000000000" pitchFamily="2" charset="0"/>
              </a:rPr>
              <a:t>« C’est rapide à mettre en œuvre »</a:t>
            </a:r>
          </a:p>
          <a:p>
            <a:pPr marL="342900" indent="-342900" algn="just" defTabSz="914400">
              <a:spcBef>
                <a:spcPts val="1200"/>
              </a:spcBef>
              <a:spcAft>
                <a:spcPts val="200"/>
              </a:spcAft>
              <a:buClr>
                <a:schemeClr val="accent1"/>
              </a:buClr>
              <a:buSzPct val="100000"/>
              <a:buFont typeface="+mj-lt"/>
              <a:buAutoNum type="arabicPeriod"/>
            </a:pPr>
            <a:r>
              <a:rPr lang="fr-FR" b="0" i="0" dirty="0">
                <a:latin typeface="Poppins" panose="00000500000000000000" pitchFamily="2" charset="0"/>
                <a:ea typeface="Open Sans" pitchFamily="2" charset="0"/>
                <a:cs typeface="Poppins" panose="00000500000000000000" pitchFamily="2" charset="0"/>
              </a:rPr>
              <a:t>« C’est moins couteux»</a:t>
            </a:r>
          </a:p>
          <a:p>
            <a:pPr marL="342900" indent="-342900" algn="just" defTabSz="914400">
              <a:spcBef>
                <a:spcPts val="1200"/>
              </a:spcBef>
              <a:spcAft>
                <a:spcPts val="200"/>
              </a:spcAft>
              <a:buClr>
                <a:schemeClr val="accent1"/>
              </a:buClr>
              <a:buSzPct val="100000"/>
              <a:buFont typeface="+mj-lt"/>
              <a:buAutoNum type="arabicPeriod"/>
            </a:pPr>
            <a:r>
              <a:rPr lang="fr-FR" b="0" i="0" dirty="0">
                <a:latin typeface="Poppins" panose="00000500000000000000" pitchFamily="2" charset="0"/>
                <a:ea typeface="Open Sans" pitchFamily="2" charset="0"/>
                <a:cs typeface="Poppins" panose="00000500000000000000" pitchFamily="2" charset="0"/>
              </a:rPr>
              <a:t>« On sauvegarde notre fichier Excel en XML »</a:t>
            </a:r>
          </a:p>
          <a:p>
            <a:pPr marL="342900" indent="-342900" algn="just" defTabSz="914400">
              <a:spcBef>
                <a:spcPts val="1200"/>
              </a:spcBef>
              <a:spcAft>
                <a:spcPts val="200"/>
              </a:spcAft>
              <a:buClr>
                <a:schemeClr val="accent1"/>
              </a:buClr>
              <a:buSzPct val="100000"/>
              <a:buFont typeface="+mj-lt"/>
              <a:buAutoNum type="arabicPeriod"/>
            </a:pPr>
            <a:r>
              <a:rPr lang="fr-FR" b="0" i="0" dirty="0">
                <a:latin typeface="Poppins" panose="00000500000000000000" pitchFamily="2" charset="0"/>
                <a:ea typeface="Open Sans" pitchFamily="2" charset="0"/>
                <a:cs typeface="Poppins" panose="00000500000000000000" pitchFamily="2" charset="0"/>
              </a:rPr>
              <a:t>« C’est un travail à faire une fois (one shot) »</a:t>
            </a:r>
          </a:p>
          <a:p>
            <a:pPr marL="342900" indent="-342900" algn="just" defTabSz="914400">
              <a:spcBef>
                <a:spcPts val="1200"/>
              </a:spcBef>
              <a:spcAft>
                <a:spcPts val="200"/>
              </a:spcAft>
              <a:buClr>
                <a:schemeClr val="accent1"/>
              </a:buClr>
              <a:buSzPct val="100000"/>
              <a:buFont typeface="+mj-lt"/>
              <a:buAutoNum type="arabicPeriod"/>
            </a:pPr>
            <a:r>
              <a:rPr lang="fr-FR" b="0" i="0" dirty="0">
                <a:latin typeface="Poppins" panose="00000500000000000000" pitchFamily="2" charset="0"/>
                <a:ea typeface="Open Sans" pitchFamily="2" charset="0"/>
                <a:cs typeface="Poppins" panose="00000500000000000000" pitchFamily="2" charset="0"/>
              </a:rPr>
              <a:t>« On fait comme pour la GUDID »</a:t>
            </a:r>
          </a:p>
          <a:p>
            <a:pPr marL="342900" indent="-342900" algn="just" defTabSz="914400">
              <a:spcBef>
                <a:spcPts val="1200"/>
              </a:spcBef>
              <a:spcAft>
                <a:spcPts val="200"/>
              </a:spcAft>
              <a:buClr>
                <a:schemeClr val="accent1"/>
              </a:buClr>
              <a:buSzPct val="100000"/>
              <a:buFont typeface="+mj-lt"/>
              <a:buAutoNum type="arabicPeriod"/>
            </a:pPr>
            <a:r>
              <a:rPr lang="fr-FR" b="0" i="0" dirty="0">
                <a:latin typeface="Poppins" panose="00000500000000000000" pitchFamily="2" charset="0"/>
                <a:ea typeface="Open Sans" pitchFamily="2" charset="0"/>
                <a:cs typeface="Poppins" panose="00000500000000000000" pitchFamily="2" charset="0"/>
              </a:rPr>
              <a:t>« l’Informatique peut s’en occuper »</a:t>
            </a:r>
          </a:p>
          <a:p>
            <a:pPr marL="342900" indent="-342900" algn="just" defTabSz="914400">
              <a:spcBef>
                <a:spcPts val="1200"/>
              </a:spcBef>
              <a:spcAft>
                <a:spcPts val="200"/>
              </a:spcAft>
              <a:buClr>
                <a:schemeClr val="accent1"/>
              </a:buClr>
              <a:buSzPct val="100000"/>
              <a:buFont typeface="+mj-lt"/>
              <a:buAutoNum type="arabicPeriod"/>
            </a:pPr>
            <a:r>
              <a:rPr lang="fr-FR" b="0" i="0" dirty="0">
                <a:latin typeface="Poppins" panose="00000500000000000000" pitchFamily="2" charset="0"/>
                <a:ea typeface="Open Sans" pitchFamily="2" charset="0"/>
                <a:cs typeface="Poppins" panose="00000500000000000000" pitchFamily="2" charset="0"/>
              </a:rPr>
              <a:t>« On peut charger un fichier XML dans EUDAMED. C’est prévu! »</a:t>
            </a:r>
          </a:p>
          <a:p>
            <a:pPr marL="342900" indent="-342900" algn="just" defTabSz="914400">
              <a:spcBef>
                <a:spcPts val="1200"/>
              </a:spcBef>
              <a:spcAft>
                <a:spcPts val="200"/>
              </a:spcAft>
              <a:buClr>
                <a:schemeClr val="accent1"/>
              </a:buClr>
              <a:buSzPct val="100000"/>
              <a:buFont typeface="+mj-lt"/>
              <a:buAutoNum type="arabicPeriod"/>
            </a:pPr>
            <a:r>
              <a:rPr lang="fr-FR" b="0" i="0" dirty="0">
                <a:latin typeface="Poppins" panose="00000500000000000000" pitchFamily="2" charset="0"/>
                <a:ea typeface="Open Sans" pitchFamily="2" charset="0"/>
                <a:cs typeface="Poppins" panose="00000500000000000000" pitchFamily="2" charset="0"/>
              </a:rPr>
              <a:t>« Il y a des sociétés « </a:t>
            </a:r>
            <a:r>
              <a:rPr lang="fr-FR" b="0" i="0" dirty="0" err="1">
                <a:latin typeface="Poppins" panose="00000500000000000000" pitchFamily="2" charset="0"/>
                <a:ea typeface="Open Sans" pitchFamily="2" charset="0"/>
                <a:cs typeface="Poppins" panose="00000500000000000000" pitchFamily="2" charset="0"/>
              </a:rPr>
              <a:t>low</a:t>
            </a:r>
            <a:r>
              <a:rPr lang="fr-FR" b="0" i="0" dirty="0">
                <a:latin typeface="Poppins" panose="00000500000000000000" pitchFamily="2" charset="0"/>
                <a:ea typeface="Open Sans" pitchFamily="2" charset="0"/>
                <a:cs typeface="Poppins" panose="00000500000000000000" pitchFamily="2" charset="0"/>
              </a:rPr>
              <a:t> </a:t>
            </a:r>
            <a:r>
              <a:rPr lang="fr-FR" b="0" i="0" dirty="0" err="1">
                <a:latin typeface="Poppins" panose="00000500000000000000" pitchFamily="2" charset="0"/>
                <a:ea typeface="Open Sans" pitchFamily="2" charset="0"/>
                <a:cs typeface="Poppins" panose="00000500000000000000" pitchFamily="2" charset="0"/>
              </a:rPr>
              <a:t>cost</a:t>
            </a:r>
            <a:r>
              <a:rPr lang="fr-FR" b="0" i="0" dirty="0">
                <a:latin typeface="Poppins" panose="00000500000000000000" pitchFamily="2" charset="0"/>
                <a:ea typeface="Open Sans" pitchFamily="2" charset="0"/>
                <a:cs typeface="Poppins" panose="00000500000000000000" pitchFamily="2" charset="0"/>
              </a:rPr>
              <a:t> » qui aident pour les fichiers XML »</a:t>
            </a:r>
          </a:p>
          <a:p>
            <a:pPr marL="342900" indent="-342900" algn="just" defTabSz="914400">
              <a:spcBef>
                <a:spcPts val="1200"/>
              </a:spcBef>
              <a:spcAft>
                <a:spcPts val="200"/>
              </a:spcAft>
              <a:buClr>
                <a:schemeClr val="accent1"/>
              </a:buClr>
              <a:buSzPct val="100000"/>
              <a:buFont typeface="+mj-lt"/>
              <a:buAutoNum type="arabicPeriod"/>
            </a:pPr>
            <a:r>
              <a:rPr lang="fr-FR" b="0" i="0" dirty="0">
                <a:latin typeface="Poppins" panose="00000500000000000000" pitchFamily="2" charset="0"/>
                <a:ea typeface="Open Sans" pitchFamily="2" charset="0"/>
                <a:cs typeface="Poppins" panose="00000500000000000000" pitchFamily="2" charset="0"/>
              </a:rPr>
              <a:t>« La Solution M2M, c’est une solution XML !»</a:t>
            </a:r>
          </a:p>
          <a:p>
            <a:endParaRPr lang="fr-FR" noProof="0" dirty="0"/>
          </a:p>
          <a:p>
            <a:endParaRPr lang="en-US" dirty="0"/>
          </a:p>
        </p:txBody>
      </p:sp>
      <p:sp>
        <p:nvSpPr>
          <p:cNvPr id="4" name="Espace réservé du numéro de diapositive 3">
            <a:extLst>
              <a:ext uri="{FF2B5EF4-FFF2-40B4-BE49-F238E27FC236}">
                <a16:creationId xmlns:a16="http://schemas.microsoft.com/office/drawing/2014/main" id="{1C0719ED-F7A6-747D-6839-ECB4E60A64AE}"/>
              </a:ext>
            </a:extLst>
          </p:cNvPr>
          <p:cNvSpPr>
            <a:spLocks noGrp="1"/>
          </p:cNvSpPr>
          <p:nvPr>
            <p:ph type="sldNum" sz="quarter" idx="5"/>
          </p:nvPr>
        </p:nvSpPr>
        <p:spPr/>
        <p:txBody>
          <a:bodyPr/>
          <a:lstStyle/>
          <a:p>
            <a:fld id="{4AAC869D-95B5-4D28-A680-7F3EB2ADD330}" type="slidenum">
              <a:rPr lang="fr-FR" smtClean="0"/>
              <a:t>5</a:t>
            </a:fld>
            <a:endParaRPr lang="fr-FR"/>
          </a:p>
        </p:txBody>
      </p:sp>
    </p:spTree>
    <p:extLst>
      <p:ext uri="{BB962C8B-B14F-4D97-AF65-F5344CB8AC3E}">
        <p14:creationId xmlns:p14="http://schemas.microsoft.com/office/powerpoint/2010/main" val="1443241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BC142-A45E-7722-3494-9ECA7B63928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52FC4D3-7E90-49F1-4E32-D1F842647A4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D3509F6-1FFE-EB94-2E86-41AF59782D79}"/>
              </a:ext>
            </a:extLst>
          </p:cNvPr>
          <p:cNvSpPr>
            <a:spLocks noGrp="1"/>
          </p:cNvSpPr>
          <p:nvPr>
            <p:ph type="body" idx="1"/>
          </p:nvPr>
        </p:nvSpPr>
        <p:spPr/>
        <p:txBody>
          <a:bodyPr/>
          <a:lstStyle/>
          <a:p>
            <a:r>
              <a:rPr lang="fr-FR" noProof="0" dirty="0"/>
              <a:t>Je commence ce webinar en étant un brin provocateur; j’ai souvent observé une confusion entre XML et XLS qui sonne presque pareil. Pourtant, un fichier XML n’est pas, et de loin, un fichier Excel. </a:t>
            </a:r>
          </a:p>
          <a:p>
            <a:endParaRPr lang="fr-FR" noProof="0" dirty="0"/>
          </a:p>
          <a:p>
            <a:r>
              <a:rPr lang="fr-FR" noProof="0" dirty="0"/>
              <a:t>Un fichier XML (Extensible Markup </a:t>
            </a:r>
            <a:r>
              <a:rPr lang="fr-FR" noProof="0" dirty="0" err="1"/>
              <a:t>Language</a:t>
            </a:r>
            <a:r>
              <a:rPr lang="fr-FR" noProof="0" dirty="0"/>
              <a:t>) est un document texte qui utilise des balises pour structurer et décrire des données. </a:t>
            </a:r>
          </a:p>
          <a:p>
            <a:r>
              <a:rPr lang="fr-FR" noProof="0" dirty="0"/>
              <a:t>Ces balises sont personnalisables et permettent de définir une hiérarchie d’éléments, facilitant ainsi l’organisation et le transfert des informations.</a:t>
            </a:r>
          </a:p>
          <a:p>
            <a:endParaRPr lang="fr-FR" noProof="0" dirty="0"/>
          </a:p>
          <a:p>
            <a:r>
              <a:rPr lang="fr-FR" noProof="0" dirty="0"/>
              <a:t>Les fichiers XML sont souvent utilisés pour échanger des données entre différentes applications ou systèmes. </a:t>
            </a:r>
          </a:p>
          <a:p>
            <a:r>
              <a:rPr lang="fr-FR" noProof="0" dirty="0"/>
              <a:t>Un fichier XML peut être lu avec n’importe quel éditeur de texte comme Word. Enfin, si votre œil y est habitué sinon je vois bien le support informatique mis à pied d’œuvre.</a:t>
            </a:r>
          </a:p>
          <a:p>
            <a:endParaRPr lang="fr-FR" noProof="0" dirty="0"/>
          </a:p>
          <a:p>
            <a:r>
              <a:rPr lang="fr-FR" noProof="0" dirty="0"/>
              <a:t>On ne peut pas sauvegarder une fichier Excel sous XML comme on sauvegarde un fichier PDF par exemple.</a:t>
            </a:r>
          </a:p>
          <a:p>
            <a:endParaRPr lang="fr-FR" noProof="0" dirty="0"/>
          </a:p>
          <a:p>
            <a:r>
              <a:rPr lang="fr-FR" noProof="0" dirty="0"/>
              <a:t>Vous l’aurez compris, XML comme la signification de son acronyme le désigne est un langage informatique.</a:t>
            </a:r>
          </a:p>
          <a:p>
            <a:endParaRPr lang="fr-FR" noProof="0" dirty="0"/>
          </a:p>
          <a:p>
            <a:endParaRPr lang="fr-FR" noProof="0" dirty="0"/>
          </a:p>
          <a:p>
            <a:endParaRPr lang="en-US" dirty="0"/>
          </a:p>
          <a:p>
            <a:endParaRPr lang="en-US" dirty="0"/>
          </a:p>
          <a:p>
            <a:endParaRPr lang="en-US" dirty="0"/>
          </a:p>
          <a:p>
            <a:endParaRPr lang="en-US" dirty="0"/>
          </a:p>
        </p:txBody>
      </p:sp>
      <p:sp>
        <p:nvSpPr>
          <p:cNvPr id="4" name="Espace réservé du numéro de diapositive 3">
            <a:extLst>
              <a:ext uri="{FF2B5EF4-FFF2-40B4-BE49-F238E27FC236}">
                <a16:creationId xmlns:a16="http://schemas.microsoft.com/office/drawing/2014/main" id="{32768260-56FD-4EE1-7A72-9DCC44A6D9B9}"/>
              </a:ext>
            </a:extLst>
          </p:cNvPr>
          <p:cNvSpPr>
            <a:spLocks noGrp="1"/>
          </p:cNvSpPr>
          <p:nvPr>
            <p:ph type="sldNum" sz="quarter" idx="5"/>
          </p:nvPr>
        </p:nvSpPr>
        <p:spPr/>
        <p:txBody>
          <a:bodyPr/>
          <a:lstStyle/>
          <a:p>
            <a:fld id="{4AAC869D-95B5-4D28-A680-7F3EB2ADD330}" type="slidenum">
              <a:rPr lang="fr-FR" smtClean="0"/>
              <a:t>6</a:t>
            </a:fld>
            <a:endParaRPr lang="fr-FR"/>
          </a:p>
        </p:txBody>
      </p:sp>
    </p:spTree>
    <p:extLst>
      <p:ext uri="{BB962C8B-B14F-4D97-AF65-F5344CB8AC3E}">
        <p14:creationId xmlns:p14="http://schemas.microsoft.com/office/powerpoint/2010/main" val="2879349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2B3F2-89A7-E8A6-E49B-D33E318FD65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1D196EE-07FE-6A7E-FD9C-24797A0CC80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ECC3021-B0EB-E7B0-8A93-4FBB74ACAFDA}"/>
              </a:ext>
            </a:extLst>
          </p:cNvPr>
          <p:cNvSpPr>
            <a:spLocks noGrp="1"/>
          </p:cNvSpPr>
          <p:nvPr>
            <p:ph type="body" idx="1"/>
          </p:nvPr>
        </p:nvSpPr>
        <p:spPr/>
        <p:txBody>
          <a:bodyPr/>
          <a:lstStyle/>
          <a:p>
            <a:r>
              <a:rPr lang="fr-FR" noProof="0" dirty="0"/>
              <a:t>Le schéma simplifié que je vous montre à présent,  représente l’architecture fonctionnelle relative à une solution de chargement de fichier XML. </a:t>
            </a:r>
          </a:p>
          <a:p>
            <a:endParaRPr lang="en-US" dirty="0"/>
          </a:p>
          <a:p>
            <a:r>
              <a:rPr lang="en-US" dirty="0"/>
              <a:t>Le </a:t>
            </a:r>
            <a:r>
              <a:rPr lang="en-US" dirty="0" err="1"/>
              <a:t>chargement</a:t>
            </a:r>
            <a:r>
              <a:rPr lang="en-US" dirty="0"/>
              <a:t> de </a:t>
            </a:r>
            <a:r>
              <a:rPr lang="en-US" dirty="0" err="1"/>
              <a:t>fichiers</a:t>
            </a:r>
            <a:r>
              <a:rPr lang="en-US" dirty="0"/>
              <a:t> XML </a:t>
            </a:r>
            <a:r>
              <a:rPr lang="en-US" dirty="0" err="1"/>
              <a:t>est</a:t>
            </a:r>
            <a:r>
              <a:rPr lang="en-US" dirty="0"/>
              <a:t> </a:t>
            </a:r>
            <a:r>
              <a:rPr lang="en-US" dirty="0" err="1"/>
              <a:t>une</a:t>
            </a:r>
            <a:r>
              <a:rPr lang="en-US" dirty="0"/>
              <a:t> solution semi-</a:t>
            </a:r>
            <a:r>
              <a:rPr lang="en-US" dirty="0" err="1"/>
              <a:t>manuelle</a:t>
            </a:r>
            <a:r>
              <a:rPr lang="en-US" dirty="0"/>
              <a:t> et </a:t>
            </a:r>
            <a:r>
              <a:rPr lang="en-US" dirty="0" err="1"/>
              <a:t>vous</a:t>
            </a:r>
            <a:r>
              <a:rPr lang="en-US" dirty="0"/>
              <a:t> </a:t>
            </a:r>
            <a:r>
              <a:rPr lang="en-US" dirty="0" err="1"/>
              <a:t>allez</a:t>
            </a:r>
            <a:r>
              <a:rPr lang="en-US" dirty="0"/>
              <a:t> </a:t>
            </a:r>
            <a:r>
              <a:rPr lang="en-US" dirty="0" err="1"/>
              <a:t>comprendre</a:t>
            </a:r>
            <a:r>
              <a:rPr lang="en-US" dirty="0"/>
              <a:t> </a:t>
            </a:r>
            <a:r>
              <a:rPr lang="en-US" dirty="0" err="1"/>
              <a:t>pourquoi</a:t>
            </a:r>
            <a:r>
              <a:rPr lang="en-US" dirty="0"/>
              <a:t> </a:t>
            </a:r>
            <a:r>
              <a:rPr lang="en-US" dirty="0" err="1"/>
              <a:t>rapidement</a:t>
            </a:r>
            <a:r>
              <a:rPr lang="en-US" dirty="0"/>
              <a:t>. </a:t>
            </a:r>
          </a:p>
          <a:p>
            <a:endParaRPr lang="en-US" dirty="0"/>
          </a:p>
        </p:txBody>
      </p:sp>
      <p:sp>
        <p:nvSpPr>
          <p:cNvPr id="4" name="Espace réservé du numéro de diapositive 3">
            <a:extLst>
              <a:ext uri="{FF2B5EF4-FFF2-40B4-BE49-F238E27FC236}">
                <a16:creationId xmlns:a16="http://schemas.microsoft.com/office/drawing/2014/main" id="{9B74C703-F8B5-CA10-34FA-99DE97EC7F08}"/>
              </a:ext>
            </a:extLst>
          </p:cNvPr>
          <p:cNvSpPr>
            <a:spLocks noGrp="1"/>
          </p:cNvSpPr>
          <p:nvPr>
            <p:ph type="sldNum" sz="quarter" idx="5"/>
          </p:nvPr>
        </p:nvSpPr>
        <p:spPr/>
        <p:txBody>
          <a:bodyPr/>
          <a:lstStyle/>
          <a:p>
            <a:fld id="{4AAC869D-95B5-4D28-A680-7F3EB2ADD330}" type="slidenum">
              <a:rPr lang="fr-FR" smtClean="0"/>
              <a:t>7</a:t>
            </a:fld>
            <a:endParaRPr lang="fr-FR"/>
          </a:p>
        </p:txBody>
      </p:sp>
    </p:spTree>
    <p:extLst>
      <p:ext uri="{BB962C8B-B14F-4D97-AF65-F5344CB8AC3E}">
        <p14:creationId xmlns:p14="http://schemas.microsoft.com/office/powerpoint/2010/main" val="905931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5C16B-484E-4178-5A61-C9E66D62ABF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0CC5DFE-E971-44BD-6D03-2A00B325DA4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33A36EC-A70A-E0EA-2226-16FAC0C7C609}"/>
              </a:ext>
            </a:extLst>
          </p:cNvPr>
          <p:cNvSpPr>
            <a:spLocks noGrp="1"/>
          </p:cNvSpPr>
          <p:nvPr>
            <p:ph type="body" idx="1"/>
          </p:nvPr>
        </p:nvSpPr>
        <p:spPr/>
        <p:txBody>
          <a:bodyPr/>
          <a:lstStyle/>
          <a:p>
            <a:endParaRPr lang="en-US" dirty="0"/>
          </a:p>
          <a:p>
            <a:r>
              <a:rPr lang="en-US" dirty="0"/>
              <a:t>La solution XML repose </a:t>
            </a:r>
            <a:r>
              <a:rPr lang="en-US" dirty="0" err="1"/>
              <a:t>principalement</a:t>
            </a:r>
            <a:r>
              <a:rPr lang="en-US" dirty="0"/>
              <a:t> sur 3 étapes </a:t>
            </a:r>
          </a:p>
          <a:p>
            <a:pPr marL="228600" indent="-228600">
              <a:buAutoNum type="arabicPeriod"/>
            </a:pPr>
            <a:r>
              <a:rPr lang="en-US" dirty="0"/>
              <a:t>La constitution du </a:t>
            </a:r>
            <a:r>
              <a:rPr lang="en-US" dirty="0" err="1"/>
              <a:t>fichier</a:t>
            </a:r>
            <a:r>
              <a:rPr lang="en-US" dirty="0"/>
              <a:t> XML </a:t>
            </a:r>
          </a:p>
          <a:p>
            <a:pPr marL="228600" indent="-228600">
              <a:buAutoNum type="arabicPeriod"/>
            </a:pPr>
            <a:r>
              <a:rPr lang="en-US" dirty="0"/>
              <a:t>Le </a:t>
            </a:r>
            <a:r>
              <a:rPr lang="en-US" dirty="0" err="1"/>
              <a:t>chargement</a:t>
            </a:r>
            <a:r>
              <a:rPr lang="en-US" dirty="0"/>
              <a:t> du </a:t>
            </a:r>
            <a:r>
              <a:rPr lang="en-US" dirty="0" err="1"/>
              <a:t>fichier</a:t>
            </a:r>
            <a:r>
              <a:rPr lang="en-US" dirty="0"/>
              <a:t> XML dans EUDAMED</a:t>
            </a:r>
          </a:p>
          <a:p>
            <a:pPr marL="228600" indent="-228600">
              <a:buAutoNum type="arabicPeriod"/>
            </a:pPr>
            <a:r>
              <a:rPr lang="en-US" dirty="0"/>
              <a:t>Le </a:t>
            </a:r>
            <a:r>
              <a:rPr lang="en-US" dirty="0" err="1"/>
              <a:t>controle</a:t>
            </a:r>
            <a:r>
              <a:rPr lang="en-US" dirty="0"/>
              <a:t> que le </a:t>
            </a:r>
            <a:r>
              <a:rPr lang="en-US" dirty="0" err="1"/>
              <a:t>chargement</a:t>
            </a:r>
            <a:r>
              <a:rPr lang="en-US" dirty="0"/>
              <a:t> XML </a:t>
            </a:r>
            <a:r>
              <a:rPr lang="en-US" dirty="0" err="1"/>
              <a:t>s’est</a:t>
            </a:r>
            <a:r>
              <a:rPr lang="en-US" dirty="0"/>
              <a:t> </a:t>
            </a:r>
            <a:r>
              <a:rPr lang="en-US" dirty="0" err="1"/>
              <a:t>correctement</a:t>
            </a:r>
            <a:r>
              <a:rPr lang="en-US" dirty="0"/>
              <a:t> passé. </a:t>
            </a:r>
          </a:p>
        </p:txBody>
      </p:sp>
      <p:sp>
        <p:nvSpPr>
          <p:cNvPr id="4" name="Espace réservé du numéro de diapositive 3">
            <a:extLst>
              <a:ext uri="{FF2B5EF4-FFF2-40B4-BE49-F238E27FC236}">
                <a16:creationId xmlns:a16="http://schemas.microsoft.com/office/drawing/2014/main" id="{66515EB7-E893-F59D-7994-17C766A3CA93}"/>
              </a:ext>
            </a:extLst>
          </p:cNvPr>
          <p:cNvSpPr>
            <a:spLocks noGrp="1"/>
          </p:cNvSpPr>
          <p:nvPr>
            <p:ph type="sldNum" sz="quarter" idx="5"/>
          </p:nvPr>
        </p:nvSpPr>
        <p:spPr/>
        <p:txBody>
          <a:bodyPr/>
          <a:lstStyle/>
          <a:p>
            <a:fld id="{4AAC869D-95B5-4D28-A680-7F3EB2ADD330}" type="slidenum">
              <a:rPr lang="fr-FR" smtClean="0"/>
              <a:t>8</a:t>
            </a:fld>
            <a:endParaRPr lang="fr-FR"/>
          </a:p>
        </p:txBody>
      </p:sp>
    </p:spTree>
    <p:extLst>
      <p:ext uri="{BB962C8B-B14F-4D97-AF65-F5344CB8AC3E}">
        <p14:creationId xmlns:p14="http://schemas.microsoft.com/office/powerpoint/2010/main" val="359493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950E0-A805-6A21-D8C6-2F5E5B2A122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A207EF9-5639-ADEF-A7B6-DA63643AF76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F1BB7EE-42B1-46EF-F6B7-44C0A54AB2F4}"/>
              </a:ext>
            </a:extLst>
          </p:cNvPr>
          <p:cNvSpPr>
            <a:spLocks noGrp="1"/>
          </p:cNvSpPr>
          <p:nvPr>
            <p:ph type="body" idx="1"/>
          </p:nvPr>
        </p:nvSpPr>
        <p:spPr/>
        <p:txBody>
          <a:bodyPr/>
          <a:lstStyle/>
          <a:p>
            <a:endParaRPr lang="en-US" dirty="0"/>
          </a:p>
          <a:p>
            <a:r>
              <a:rPr lang="en-US" dirty="0"/>
              <a:t>La solution XML repose </a:t>
            </a:r>
            <a:r>
              <a:rPr lang="en-US" dirty="0" err="1"/>
              <a:t>principalement</a:t>
            </a:r>
            <a:r>
              <a:rPr lang="en-US" dirty="0"/>
              <a:t> sur 3 étapes </a:t>
            </a:r>
          </a:p>
          <a:p>
            <a:pPr marL="228600" indent="-228600">
              <a:buAutoNum type="arabicPeriod"/>
            </a:pPr>
            <a:r>
              <a:rPr lang="en-US" dirty="0"/>
              <a:t>La constitution du </a:t>
            </a:r>
            <a:r>
              <a:rPr lang="en-US" dirty="0" err="1"/>
              <a:t>fichier</a:t>
            </a:r>
            <a:r>
              <a:rPr lang="en-US" dirty="0"/>
              <a:t> XML </a:t>
            </a:r>
          </a:p>
          <a:p>
            <a:pPr marL="228600" indent="-228600">
              <a:buAutoNum type="arabicPeriod"/>
            </a:pPr>
            <a:r>
              <a:rPr lang="en-US" dirty="0"/>
              <a:t>Le </a:t>
            </a:r>
            <a:r>
              <a:rPr lang="en-US" dirty="0" err="1"/>
              <a:t>chargement</a:t>
            </a:r>
            <a:r>
              <a:rPr lang="en-US" dirty="0"/>
              <a:t> du </a:t>
            </a:r>
            <a:r>
              <a:rPr lang="en-US" dirty="0" err="1"/>
              <a:t>fichier</a:t>
            </a:r>
            <a:r>
              <a:rPr lang="en-US" dirty="0"/>
              <a:t> XML dans EUDAMED</a:t>
            </a:r>
          </a:p>
          <a:p>
            <a:pPr marL="228600" indent="-228600">
              <a:buAutoNum type="arabicPeriod"/>
            </a:pPr>
            <a:r>
              <a:rPr lang="en-US" dirty="0"/>
              <a:t>Le </a:t>
            </a:r>
            <a:r>
              <a:rPr lang="en-US" dirty="0" err="1"/>
              <a:t>controle</a:t>
            </a:r>
            <a:r>
              <a:rPr lang="en-US" dirty="0"/>
              <a:t> que le </a:t>
            </a:r>
            <a:r>
              <a:rPr lang="en-US" dirty="0" err="1"/>
              <a:t>chargement</a:t>
            </a:r>
            <a:r>
              <a:rPr lang="en-US" dirty="0"/>
              <a:t> XML </a:t>
            </a:r>
            <a:r>
              <a:rPr lang="en-US" dirty="0" err="1"/>
              <a:t>s’est</a:t>
            </a:r>
            <a:r>
              <a:rPr lang="en-US" dirty="0"/>
              <a:t> </a:t>
            </a:r>
            <a:r>
              <a:rPr lang="en-US" dirty="0" err="1"/>
              <a:t>correctement</a:t>
            </a:r>
            <a:r>
              <a:rPr lang="en-US" dirty="0"/>
              <a:t> passé. </a:t>
            </a:r>
          </a:p>
        </p:txBody>
      </p:sp>
      <p:sp>
        <p:nvSpPr>
          <p:cNvPr id="4" name="Espace réservé du numéro de diapositive 3">
            <a:extLst>
              <a:ext uri="{FF2B5EF4-FFF2-40B4-BE49-F238E27FC236}">
                <a16:creationId xmlns:a16="http://schemas.microsoft.com/office/drawing/2014/main" id="{639026BF-4728-8073-6977-2ED3696A311C}"/>
              </a:ext>
            </a:extLst>
          </p:cNvPr>
          <p:cNvSpPr>
            <a:spLocks noGrp="1"/>
          </p:cNvSpPr>
          <p:nvPr>
            <p:ph type="sldNum" sz="quarter" idx="5"/>
          </p:nvPr>
        </p:nvSpPr>
        <p:spPr/>
        <p:txBody>
          <a:bodyPr/>
          <a:lstStyle/>
          <a:p>
            <a:fld id="{4AAC869D-95B5-4D28-A680-7F3EB2ADD330}" type="slidenum">
              <a:rPr lang="fr-FR" smtClean="0"/>
              <a:t>9</a:t>
            </a:fld>
            <a:endParaRPr lang="fr-FR"/>
          </a:p>
        </p:txBody>
      </p:sp>
    </p:spTree>
    <p:extLst>
      <p:ext uri="{BB962C8B-B14F-4D97-AF65-F5344CB8AC3E}">
        <p14:creationId xmlns:p14="http://schemas.microsoft.com/office/powerpoint/2010/main" val="22455426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4400" spc="-50" baseline="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1pPr>
          </a:lstStyle>
          <a:p>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000" cap="all" spc="200" baseline="0">
                <a:solidFill>
                  <a:schemeClr val="tx2"/>
                </a:solidFill>
                <a:latin typeface="Calibri" panose="020F0502020204030204" pitchFamily="34" charset="0"/>
                <a:ea typeface="Calibri" panose="020F0502020204030204" pitchFamily="34" charset="0"/>
                <a:cs typeface="Calibri" panose="020F050202020403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endParaRPr lang="en-US" dirty="0"/>
          </a:p>
        </p:txBody>
      </p:sp>
      <p:sp>
        <p:nvSpPr>
          <p:cNvPr id="4" name="Date Placeholder 3"/>
          <p:cNvSpPr>
            <a:spLocks noGrp="1"/>
          </p:cNvSpPr>
          <p:nvPr>
            <p:ph type="dt" sz="half" idx="10"/>
          </p:nvPr>
        </p:nvSpPr>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stStyle>
          <a:p>
            <a:fld id="{82394606-B1E1-4B4F-8CFF-541081581911}" type="datetime1">
              <a:rPr lang="fr-FR" smtClean="0"/>
              <a:pPr/>
              <a:t>22/01/2025</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stStyle>
          <a:p>
            <a:fld id="{4FAB73BC-B049-4115-A692-8D63A059BFB8}" type="slidenum">
              <a:rPr lang="en-US" smtClean="0"/>
              <a:pPr/>
              <a:t>‹N°›</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AA38366E-C6B4-4292-B86D-1F91FF5AD73A}"/>
              </a:ext>
            </a:extLst>
          </p:cNvPr>
          <p:cNvPicPr>
            <a:picLocks noChangeAspect="1"/>
          </p:cNvPicPr>
          <p:nvPr userDrawn="1"/>
        </p:nvPicPr>
        <p:blipFill rotWithShape="1">
          <a:blip r:embed="rId2">
            <a:alphaModFix amt="35000"/>
          </a:blip>
          <a:srcRect t="35202" b="26120"/>
          <a:stretch/>
        </p:blipFill>
        <p:spPr>
          <a:xfrm>
            <a:off x="2460639" y="1"/>
            <a:ext cx="7267575" cy="1581150"/>
          </a:xfrm>
          <a:prstGeom prst="rect">
            <a:avLst/>
          </a:prstGeom>
        </p:spPr>
      </p:pic>
    </p:spTree>
    <p:extLst>
      <p:ext uri="{BB962C8B-B14F-4D97-AF65-F5344CB8AC3E}">
        <p14:creationId xmlns:p14="http://schemas.microsoft.com/office/powerpoint/2010/main" val="32001794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938CA041-E5BE-40E8-96D5-3B321FB22460}" type="datetime1">
              <a:rPr lang="fr-FR" smtClean="0"/>
              <a:pPr/>
              <a:t>22/01/2025</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110536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latin typeface="Calibri" panose="020F0502020204030204" pitchFamily="34" charset="0"/>
              <a:cs typeface="Calibri" panose="020F0502020204030204" pitchFamily="34" charset="0"/>
            </a:endParaRPr>
          </a:p>
        </p:txBody>
      </p:sp>
      <p:sp>
        <p:nvSpPr>
          <p:cNvPr id="8" name="Rectangle 7"/>
          <p:cNvSpPr/>
          <p:nvPr/>
        </p:nvSpPr>
        <p:spPr>
          <a:xfrm>
            <a:off x="15" y="6334316"/>
            <a:ext cx="12188825" cy="6400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lvl1pPr>
              <a:defRPr>
                <a:latin typeface="Calibri" panose="020F0502020204030204" pitchFamily="34" charset="0"/>
                <a:cs typeface="Calibri" panose="020F0502020204030204" pitchFamily="34" charset="0"/>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9A9AEAA6-A9F6-4A83-98D4-F8CC00E30F1F}" type="datetime1">
              <a:rPr lang="fr-FR" smtClean="0"/>
              <a:pPr/>
              <a:t>22/01/2025</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61937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7693" y="129945"/>
            <a:ext cx="10058400" cy="764494"/>
          </a:xfrm>
        </p:spPr>
        <p:txBody>
          <a:bodyPr/>
          <a:lstStyle>
            <a:lvl1pPr marL="0">
              <a:defRPr>
                <a:solidFill>
                  <a:schemeClr val="tx1"/>
                </a:solidFill>
                <a:latin typeface="Calibri" panose="020F0502020204030204" pitchFamily="34" charset="0"/>
                <a:cs typeface="Calibri" panose="020F0502020204030204" pitchFamily="34" charset="0"/>
              </a:defRPr>
            </a:lvl1pPr>
          </a:lstStyle>
          <a:p>
            <a:r>
              <a:rPr lang="fr-FR" dirty="0"/>
              <a:t>Modifiez le style du titre</a:t>
            </a:r>
            <a:endParaRPr lang="en-US" dirty="0"/>
          </a:p>
        </p:txBody>
      </p:sp>
      <p:sp>
        <p:nvSpPr>
          <p:cNvPr id="3" name="Content Placeholder 2"/>
          <p:cNvSpPr>
            <a:spLocks noGrp="1"/>
          </p:cNvSpPr>
          <p:nvPr>
            <p:ph idx="1"/>
          </p:nvPr>
        </p:nvSpPr>
        <p:spPr/>
        <p:txBody>
          <a:bodyP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60827C61-3662-46F7-A004-5E39DC3EC324}" type="datetime1">
              <a:rPr lang="fr-FR" smtClean="0"/>
              <a:pPr/>
              <a:t>22/01/2025</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a:xfrm>
            <a:off x="8848726" y="6459785"/>
            <a:ext cx="2363758" cy="365125"/>
          </a:xfrm>
        </p:spPr>
        <p:txBody>
          <a:bodyPr/>
          <a:lstStyle>
            <a:lvl1pPr>
              <a:defRPr>
                <a:latin typeface="Calibri" panose="020F0502020204030204" pitchFamily="34" charset="0"/>
                <a:cs typeface="Calibri" panose="020F0502020204030204" pitchFamily="34" charset="0"/>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875411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6600" b="0">
                <a:solidFill>
                  <a:schemeClr val="tx1">
                    <a:lumMod val="85000"/>
                    <a:lumOff val="15000"/>
                  </a:schemeClr>
                </a:solidFill>
                <a:latin typeface="Calibri" panose="020F0502020204030204" pitchFamily="34" charset="0"/>
                <a:cs typeface="Calibri" panose="020F0502020204030204" pitchFamily="34" charset="0"/>
              </a:defRPr>
            </a:lvl1pPr>
          </a:lstStyle>
          <a:p>
            <a:r>
              <a:rPr lang="fr-FR" dirty="0"/>
              <a:t>Modifiez le style du titre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000" cap="all" spc="200" baseline="0">
                <a:solidFill>
                  <a:schemeClr val="tx2"/>
                </a:solidFill>
                <a:latin typeface="Calibri" panose="020F0502020204030204" pitchFamily="34" charset="0"/>
                <a:ea typeface="Open Sans" pitchFamily="2" charset="0"/>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Cliquez pour modifier les styles du texte du masque</a:t>
            </a:r>
          </a:p>
        </p:txBody>
      </p:sp>
      <p:sp>
        <p:nvSpPr>
          <p:cNvPr id="4" name="Date Placeholder 3"/>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11279E8E-9217-4A60-9AF4-7831AABF7412}" type="datetime1">
              <a:rPr lang="fr-FR" smtClean="0"/>
              <a:pPr/>
              <a:t>22/01/2025</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4FAB73BC-B049-4115-A692-8D63A059BFB8}" type="slidenum">
              <a:rPr lang="en-US" smtClean="0"/>
              <a:pPr/>
              <a:t>‹N°›</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228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79" y="1845734"/>
            <a:ext cx="4937760" cy="4023360"/>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Content Placeholder 3"/>
          <p:cNvSpPr>
            <a:spLocks noGrp="1"/>
          </p:cNvSpPr>
          <p:nvPr>
            <p:ph sz="half" idx="2"/>
          </p:nvPr>
        </p:nvSpPr>
        <p:spPr>
          <a:xfrm>
            <a:off x="6217920" y="1845735"/>
            <a:ext cx="4937760" cy="4023360"/>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C3E7A092-A145-417E-9F3B-F900B9BBECF4}" type="datetime1">
              <a:rPr lang="fr-FR" smtClean="0"/>
              <a:pPr/>
              <a:t>22/01/2025</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4FAB73BC-B049-4115-A692-8D63A059BFB8}" type="slidenum">
              <a:rPr lang="en-US" smtClean="0"/>
              <a:pPr/>
              <a:t>‹N°›</a:t>
            </a:fld>
            <a:endParaRPr lang="en-US" dirty="0"/>
          </a:p>
        </p:txBody>
      </p:sp>
      <p:sp>
        <p:nvSpPr>
          <p:cNvPr id="9" name="Title Placeholder 1">
            <a:extLst>
              <a:ext uri="{FF2B5EF4-FFF2-40B4-BE49-F238E27FC236}">
                <a16:creationId xmlns:a16="http://schemas.microsoft.com/office/drawing/2014/main" id="{CEBBE192-A5C7-48A4-AB5A-05E32143B9E2}"/>
              </a:ext>
            </a:extLst>
          </p:cNvPr>
          <p:cNvSpPr>
            <a:spLocks noGrp="1"/>
          </p:cNvSpPr>
          <p:nvPr>
            <p:ph type="title"/>
          </p:nvPr>
        </p:nvSpPr>
        <p:spPr>
          <a:xfrm>
            <a:off x="257694" y="75439"/>
            <a:ext cx="10058400" cy="764494"/>
          </a:xfrm>
          <a:prstGeom prst="rect">
            <a:avLst/>
          </a:prstGeom>
        </p:spPr>
        <p:txBody>
          <a:bodyPr vert="horz" lIns="91440" tIns="45720" rIns="91440" bIns="45720" rtlCol="0" anchor="b">
            <a:normAutofit/>
          </a:bodyPr>
          <a:lstStyle>
            <a:lvl1pPr>
              <a:defRPr>
                <a:latin typeface="Calibri" panose="020F0502020204030204" pitchFamily="34" charset="0"/>
                <a:cs typeface="Calibri" panose="020F0502020204030204"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1814199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9469" y="1430416"/>
            <a:ext cx="4937760" cy="736282"/>
          </a:xfrm>
        </p:spPr>
        <p:txBody>
          <a:bodyPr lIns="91440" rIns="91440" anchor="ctr">
            <a:normAutofit/>
          </a:bodyPr>
          <a:lstStyle>
            <a:lvl1pPr marL="0" indent="0">
              <a:buNone/>
              <a:defRPr sz="2000" b="0" cap="all" baseline="0">
                <a:solidFill>
                  <a:schemeClr val="tx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4" name="Content Placeholder 3"/>
          <p:cNvSpPr>
            <a:spLocks noGrp="1"/>
          </p:cNvSpPr>
          <p:nvPr>
            <p:ph sz="half" idx="2"/>
          </p:nvPr>
        </p:nvSpPr>
        <p:spPr>
          <a:xfrm>
            <a:off x="919469" y="2166698"/>
            <a:ext cx="4937760" cy="3378200"/>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040109" y="1430416"/>
            <a:ext cx="4937760" cy="736282"/>
          </a:xfrm>
        </p:spPr>
        <p:txBody>
          <a:bodyPr lIns="91440" rIns="91440" anchor="ctr">
            <a:normAutofit/>
          </a:bodyPr>
          <a:lstStyle>
            <a:lvl1pPr marL="0" indent="0">
              <a:buNone/>
              <a:defRPr sz="2000" b="0" cap="all" baseline="0">
                <a:solidFill>
                  <a:schemeClr val="tx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040109" y="2166698"/>
            <a:ext cx="4937760" cy="3378200"/>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A49C8080-D18B-4EFA-8370-7973347B7D39}" type="datetime1">
              <a:rPr lang="fr-FR" smtClean="0"/>
              <a:pPr/>
              <a:t>22/01/2025</a:t>
            </a:fld>
            <a:endParaRPr lang="en-US" dirty="0"/>
          </a:p>
        </p:txBody>
      </p:sp>
      <p:sp>
        <p:nvSpPr>
          <p:cNvPr id="8" name="Footer Placeholder 7"/>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4FAB73BC-B049-4115-A692-8D63A059BFB8}" type="slidenum">
              <a:rPr lang="en-US" smtClean="0"/>
              <a:pPr/>
              <a:t>‹N°›</a:t>
            </a:fld>
            <a:endParaRPr lang="en-US" dirty="0"/>
          </a:p>
        </p:txBody>
      </p:sp>
      <p:sp>
        <p:nvSpPr>
          <p:cNvPr id="11" name="Title Placeholder 1">
            <a:extLst>
              <a:ext uri="{FF2B5EF4-FFF2-40B4-BE49-F238E27FC236}">
                <a16:creationId xmlns:a16="http://schemas.microsoft.com/office/drawing/2014/main" id="{732B5E78-CC4B-49B0-B345-6302A21B62FB}"/>
              </a:ext>
            </a:extLst>
          </p:cNvPr>
          <p:cNvSpPr>
            <a:spLocks noGrp="1"/>
          </p:cNvSpPr>
          <p:nvPr>
            <p:ph type="title"/>
          </p:nvPr>
        </p:nvSpPr>
        <p:spPr>
          <a:xfrm>
            <a:off x="257694" y="75439"/>
            <a:ext cx="10058400" cy="764494"/>
          </a:xfrm>
          <a:prstGeom prst="rect">
            <a:avLst/>
          </a:prstGeom>
        </p:spPr>
        <p:txBody>
          <a:bodyPr vert="horz" lIns="91440" tIns="45720" rIns="91440" bIns="45720" rtlCol="0" anchor="b">
            <a:normAutofit/>
          </a:bodyPr>
          <a:lstStyle>
            <a:lvl1pPr>
              <a:defRPr>
                <a:latin typeface="Calibri" panose="020F0502020204030204" pitchFamily="34" charset="0"/>
                <a:cs typeface="Calibri" panose="020F0502020204030204"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3242440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fr-FR"/>
              <a:t>Modifiez le style du titre</a:t>
            </a:r>
            <a:endParaRPr lang="en-US" dirty="0"/>
          </a:p>
        </p:txBody>
      </p:sp>
      <p:sp>
        <p:nvSpPr>
          <p:cNvPr id="3" name="Date Placeholder 2"/>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F7383C09-ABA9-481C-8B07-3C53E6A528B7}" type="datetime1">
              <a:rPr lang="fr-FR" smtClean="0"/>
              <a:pPr/>
              <a:t>22/01/2025</a:t>
            </a:fld>
            <a:endParaRPr lang="en-US" dirty="0"/>
          </a:p>
        </p:txBody>
      </p:sp>
      <p:sp>
        <p:nvSpPr>
          <p:cNvPr id="4" name="Footer Placeholder 3"/>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781108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AA0D810D-F54A-4F04-B432-DE4D4CB432B9}" type="datetime1">
              <a:rPr lang="fr-FR" smtClean="0"/>
              <a:pPr/>
              <a:t>22/01/2025</a:t>
            </a:fld>
            <a:endParaRPr lang="en-US" dirty="0"/>
          </a:p>
        </p:txBody>
      </p:sp>
      <p:sp>
        <p:nvSpPr>
          <p:cNvPr id="8" name="Footer Placeholder 7"/>
          <p:cNvSpPr>
            <a:spLocks noGrp="1"/>
          </p:cNvSpPr>
          <p:nvPr>
            <p:ph type="ftr" sz="quarter" idx="11"/>
          </p:nvPr>
        </p:nvSpPr>
        <p:spPr/>
        <p:txBody>
          <a:bodyPr/>
          <a:lstStyle>
            <a:lvl1pPr>
              <a:defRPr>
                <a:solidFill>
                  <a:srgbClr val="FFFFFF"/>
                </a:solidFill>
                <a:latin typeface="Calibri" panose="020F0502020204030204" pitchFamily="34" charset="0"/>
                <a:cs typeface="Calibri" panose="020F050202020403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120460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latin typeface="Calibri" panose="020F0502020204030204" pitchFamily="34" charset="0"/>
                <a:cs typeface="Calibri" panose="020F0502020204030204" pitchFamily="34" charset="0"/>
              </a:defRPr>
            </a:lvl1pPr>
          </a:lstStyle>
          <a:p>
            <a:r>
              <a:rPr lang="fr-FR"/>
              <a:t>Modifiez le style du titre</a:t>
            </a:r>
            <a:endParaRPr lang="en-US" dirty="0"/>
          </a:p>
        </p:txBody>
      </p:sp>
      <p:sp>
        <p:nvSpPr>
          <p:cNvPr id="3" name="Content Placeholder 2"/>
          <p:cNvSpPr>
            <a:spLocks noGrp="1"/>
          </p:cNvSpPr>
          <p:nvPr>
            <p:ph idx="1"/>
          </p:nvPr>
        </p:nvSpPr>
        <p:spPr>
          <a:xfrm>
            <a:off x="4800600" y="731520"/>
            <a:ext cx="6492240" cy="5257800"/>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latin typeface="Calibri" panose="020F0502020204030204" pitchFamily="34" charset="0"/>
                <a:cs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465512" y="6459785"/>
            <a:ext cx="2618510" cy="365125"/>
          </a:xfrm>
        </p:spPr>
        <p:txBody>
          <a:bodyPr/>
          <a:lstStyle>
            <a:lvl1pPr algn="l">
              <a:defRPr>
                <a:latin typeface="Calibri" panose="020F0502020204030204" pitchFamily="34" charset="0"/>
                <a:cs typeface="Calibri" panose="020F0502020204030204" pitchFamily="34" charset="0"/>
              </a:defRPr>
            </a:lvl1pPr>
          </a:lstStyle>
          <a:p>
            <a:fld id="{A3C16CD8-11F3-4997-9D23-989CB3F4CEC5}" type="datetime1">
              <a:rPr lang="fr-FR" smtClean="0"/>
              <a:pPr/>
              <a:t>22/01/2025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latin typeface="Calibri" panose="020F0502020204030204" pitchFamily="34" charset="0"/>
                <a:cs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latin typeface="Calibri" panose="020F0502020204030204" pitchFamily="34" charset="0"/>
                <a:cs typeface="Calibri" panose="020F0502020204030204" pitchFamily="34" charset="0"/>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802935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mage avec légende">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dirty="0">
              <a:latin typeface="Calibri" panose="020F0502020204030204" pitchFamily="34" charset="0"/>
              <a:cs typeface="Calibri" panose="020F0502020204030204" pitchFamily="34" charset="0"/>
            </a:endParaRPr>
          </a:p>
        </p:txBody>
      </p:sp>
      <p:sp>
        <p:nvSpPr>
          <p:cNvPr id="9" name="Rectangle 8"/>
          <p:cNvSpPr/>
          <p:nvPr/>
        </p:nvSpPr>
        <p:spPr>
          <a:xfrm>
            <a:off x="15" y="4915076"/>
            <a:ext cx="12188825" cy="64008"/>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latin typeface="Calibri" panose="020F0502020204030204" pitchFamily="34" charset="0"/>
                <a:cs typeface="Calibri" panose="020F0502020204030204" pitchFamily="34" charset="0"/>
              </a:defRPr>
            </a:lvl1pPr>
          </a:lstStyle>
          <a:p>
            <a:r>
              <a:rPr lang="fr-FR"/>
              <a:t>Modifiez le style du titre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latin typeface="Calibri" panose="020F0502020204030204" pitchFamily="34" charset="0"/>
                <a:cs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4FF251AE-6E8B-45C3-93EE-0B81EDDD9AAD}" type="datetime1">
              <a:rPr lang="fr-FR" smtClean="0"/>
              <a:pPr/>
              <a:t>22/01/2025</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4FAB73BC-B049-4115-A692-8D63A059BFB8}" type="slidenum">
              <a:rPr lang="en-US" smtClean="0"/>
              <a:pPr/>
              <a:t>‹N°›</a:t>
            </a:fld>
            <a:endParaRPr lang="en-US" dirty="0"/>
          </a:p>
        </p:txBody>
      </p:sp>
      <p:pic>
        <p:nvPicPr>
          <p:cNvPr id="10" name="Image 9">
            <a:extLst>
              <a:ext uri="{FF2B5EF4-FFF2-40B4-BE49-F238E27FC236}">
                <a16:creationId xmlns:a16="http://schemas.microsoft.com/office/drawing/2014/main" id="{9BC9017C-32AC-4C36-9E86-064B6D6B8B93}"/>
              </a:ext>
            </a:extLst>
          </p:cNvPr>
          <p:cNvPicPr>
            <a:picLocks noChangeAspect="1"/>
          </p:cNvPicPr>
          <p:nvPr userDrawn="1"/>
        </p:nvPicPr>
        <p:blipFill rotWithShape="1">
          <a:blip r:embed="rId2">
            <a:alphaModFix amt="35000"/>
          </a:blip>
          <a:srcRect t="35202" b="26120"/>
          <a:stretch/>
        </p:blipFill>
        <p:spPr>
          <a:xfrm>
            <a:off x="2462213" y="2638425"/>
            <a:ext cx="7267575" cy="1581150"/>
          </a:xfrm>
          <a:prstGeom prst="rect">
            <a:avLst/>
          </a:prstGeom>
        </p:spPr>
      </p:pic>
    </p:spTree>
    <p:extLst>
      <p:ext uri="{BB962C8B-B14F-4D97-AF65-F5344CB8AC3E}">
        <p14:creationId xmlns:p14="http://schemas.microsoft.com/office/powerpoint/2010/main" val="2679044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7693" y="132970"/>
            <a:ext cx="10058400" cy="764494"/>
          </a:xfrm>
          <a:prstGeom prst="rect">
            <a:avLst/>
          </a:prstGeom>
        </p:spPr>
        <p:txBody>
          <a:bodyPr vert="horz" lIns="91440" tIns="45720" rIns="91440" bIns="45720" rtlCol="0" anchor="b">
            <a:normAutofit/>
          </a:bodyPr>
          <a:lstStyle/>
          <a:p>
            <a:r>
              <a:rPr lang="fr-FR" dirty="0"/>
              <a:t>Modifiez le style du titre</a:t>
            </a:r>
            <a:endParaRPr lang="en-US" dirty="0"/>
          </a:p>
        </p:txBody>
      </p:sp>
      <p:sp>
        <p:nvSpPr>
          <p:cNvPr id="3" name="Text Placeholder 2"/>
          <p:cNvSpPr>
            <a:spLocks noGrp="1"/>
          </p:cNvSpPr>
          <p:nvPr>
            <p:ph type="body" idx="1"/>
          </p:nvPr>
        </p:nvSpPr>
        <p:spPr>
          <a:xfrm>
            <a:off x="257693" y="1015433"/>
            <a:ext cx="11795761" cy="5202363"/>
          </a:xfrm>
          <a:prstGeom prst="rect">
            <a:avLst/>
          </a:prstGeom>
        </p:spPr>
        <p:txBody>
          <a:bodyPr vert="horz" lIns="0" tIns="45720" rIns="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6D887C0-7671-4F32-ADE6-AA7054CCF87F}" type="datetime1">
              <a:rPr lang="fr-FR" smtClean="0"/>
              <a:t>22/01/2025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‹N°›</a:t>
            </a:fld>
            <a:endParaRPr lang="en-US" dirty="0"/>
          </a:p>
        </p:txBody>
      </p:sp>
      <p:cxnSp>
        <p:nvCxnSpPr>
          <p:cNvPr id="10" name="Straight Connector 9"/>
          <p:cNvCxnSpPr>
            <a:cxnSpLocks/>
          </p:cNvCxnSpPr>
          <p:nvPr/>
        </p:nvCxnSpPr>
        <p:spPr>
          <a:xfrm>
            <a:off x="257694" y="956448"/>
            <a:ext cx="117957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D498BA7D-8F1F-431D-B729-11230D30E26F}"/>
              </a:ext>
            </a:extLst>
          </p:cNvPr>
          <p:cNvPicPr>
            <a:picLocks noChangeAspect="1"/>
          </p:cNvPicPr>
          <p:nvPr userDrawn="1"/>
        </p:nvPicPr>
        <p:blipFill>
          <a:blip r:embed="rId13">
            <a:alphaModFix/>
          </a:blip>
          <a:stretch>
            <a:fillRect/>
          </a:stretch>
        </p:blipFill>
        <p:spPr>
          <a:xfrm>
            <a:off x="10769444" y="222279"/>
            <a:ext cx="1041556" cy="585876"/>
          </a:xfrm>
          <a:prstGeom prst="rect">
            <a:avLst/>
          </a:prstGeom>
        </p:spPr>
      </p:pic>
    </p:spTree>
    <p:extLst>
      <p:ext uri="{BB962C8B-B14F-4D97-AF65-F5344CB8AC3E}">
        <p14:creationId xmlns:p14="http://schemas.microsoft.com/office/powerpoint/2010/main" val="2848652355"/>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Open Sans" pitchFamily="2" charset="0"/>
          <a:ea typeface="Open Sans" pitchFamily="2" charset="0"/>
          <a:cs typeface="Open Sans" pitchFamily="2"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Open Sans" pitchFamily="2" charset="0"/>
          <a:ea typeface="Open Sans" pitchFamily="2" charset="0"/>
          <a:cs typeface="Open Sans" pitchFamily="2" charset="0"/>
        </a:defRPr>
      </a:lvl1pPr>
      <a:lvl2pPr marL="384048" indent="-182880" algn="l" defTabSz="914400" rtl="0" eaLnBrk="1" latinLnBrk="0" hangingPunct="1">
        <a:lnSpc>
          <a:spcPct val="90000"/>
        </a:lnSpc>
        <a:spcBef>
          <a:spcPts val="200"/>
        </a:spcBef>
        <a:spcAft>
          <a:spcPts val="400"/>
        </a:spcAft>
        <a:buClr>
          <a:srgbClr val="2F4E88"/>
        </a:buClr>
        <a:buFont typeface="Calibri" pitchFamily="34" charset="0"/>
        <a:buChar char="◦"/>
        <a:defRPr sz="1800" kern="1200">
          <a:solidFill>
            <a:schemeClr val="tx1">
              <a:lumMod val="75000"/>
              <a:lumOff val="25000"/>
            </a:schemeClr>
          </a:solidFill>
          <a:latin typeface="Open Sans" pitchFamily="2" charset="0"/>
          <a:ea typeface="Open Sans" pitchFamily="2" charset="0"/>
          <a:cs typeface="Open Sans" pitchFamily="2" charset="0"/>
        </a:defRPr>
      </a:lvl2pPr>
      <a:lvl3pPr marL="56692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lumMod val="75000"/>
              <a:lumOff val="25000"/>
            </a:schemeClr>
          </a:solidFill>
          <a:latin typeface="Open Sans" pitchFamily="2" charset="0"/>
          <a:ea typeface="Open Sans" pitchFamily="2" charset="0"/>
          <a:cs typeface="Open Sans" pitchFamily="2" charset="0"/>
        </a:defRPr>
      </a:lvl3pPr>
      <a:lvl4pPr marL="74980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lumMod val="75000"/>
              <a:lumOff val="25000"/>
            </a:schemeClr>
          </a:solidFill>
          <a:latin typeface="Open Sans" pitchFamily="2" charset="0"/>
          <a:ea typeface="Open Sans" pitchFamily="2" charset="0"/>
          <a:cs typeface="Open Sans" pitchFamily="2" charset="0"/>
        </a:defRPr>
      </a:lvl4pPr>
      <a:lvl5pPr marL="93268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lumMod val="75000"/>
              <a:lumOff val="25000"/>
            </a:schemeClr>
          </a:solidFill>
          <a:latin typeface="Open Sans" pitchFamily="2" charset="0"/>
          <a:ea typeface="Open Sans" pitchFamily="2" charset="0"/>
          <a:cs typeface="Open Sans" pitchFamily="2"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laboragora.com/index.php/2020/05/18/idees-recues-sur-les-biais-cognitif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pxhere.com/en/photo/1031429"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pxhere.com/ko/photo/547742"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mailto:contact@ackomas.com" TargetMode="External"/><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foto.wuestenigel.com/human-hand-writing-detox-on-whiteboard/" TargetMode="Externa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hyperlink" Target="https://www.linkedin.com/in/jean-philippe-joubert-5a6013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ackomas.com/" TargetMode="External"/><Relationship Id="rId5" Type="http://schemas.openxmlformats.org/officeDocument/2006/relationships/hyperlink" Target="mailto:jpjoubert@ackomas.com"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pixabay.com/de/illustrations/checkliste-zu-tun-aktivit%C3%A4ten-boxen-1766064/"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pixabay.com/fr/cible-observations-248652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laboragora.com/index.php/2020/05/18/idees-recues-sur-les-biais-cognitif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A6448C-498E-436B-9456-92A7CF078B5B}"/>
              </a:ext>
            </a:extLst>
          </p:cNvPr>
          <p:cNvSpPr>
            <a:spLocks noGrp="1"/>
          </p:cNvSpPr>
          <p:nvPr>
            <p:ph type="ctrTitle"/>
          </p:nvPr>
        </p:nvSpPr>
        <p:spPr/>
        <p:txBody>
          <a:bodyPr/>
          <a:lstStyle/>
          <a:p>
            <a:r>
              <a:rPr lang="fr-FR" sz="4400" b="1" noProof="0" dirty="0">
                <a:latin typeface="Poppins" panose="00000500000000000000" pitchFamily="2" charset="0"/>
                <a:cs typeface="Poppins" panose="00000500000000000000" pitchFamily="2" charset="0"/>
              </a:rPr>
              <a:t>Charger des fichiers XML dans EUDAMED</a:t>
            </a:r>
            <a:r>
              <a:rPr lang="fr-FR" dirty="0">
                <a:latin typeface="Poppins" panose="00000500000000000000" pitchFamily="2" charset="0"/>
                <a:cs typeface="Poppins" panose="00000500000000000000" pitchFamily="2" charset="0"/>
              </a:rPr>
              <a:t>?</a:t>
            </a:r>
          </a:p>
        </p:txBody>
      </p:sp>
      <p:sp>
        <p:nvSpPr>
          <p:cNvPr id="3" name="Sous-titre 2">
            <a:extLst>
              <a:ext uri="{FF2B5EF4-FFF2-40B4-BE49-F238E27FC236}">
                <a16:creationId xmlns:a16="http://schemas.microsoft.com/office/drawing/2014/main" id="{6DF2C71F-09A1-4F6F-9D41-AD51840FAB7C}"/>
              </a:ext>
            </a:extLst>
          </p:cNvPr>
          <p:cNvSpPr>
            <a:spLocks noGrp="1"/>
          </p:cNvSpPr>
          <p:nvPr>
            <p:ph type="subTitle" idx="1"/>
          </p:nvPr>
        </p:nvSpPr>
        <p:spPr/>
        <p:txBody>
          <a:bodyPr>
            <a:normAutofit fontScale="92500" lnSpcReduction="20000"/>
          </a:bodyPr>
          <a:lstStyle/>
          <a:p>
            <a:r>
              <a:rPr lang="fr-FR" dirty="0">
                <a:latin typeface="Poppins" panose="00000500000000000000" pitchFamily="2" charset="0"/>
                <a:cs typeface="Poppins" panose="00000500000000000000" pitchFamily="2" charset="0"/>
              </a:rPr>
              <a:t>Webinaires Ackomas 3/8</a:t>
            </a:r>
          </a:p>
          <a:p>
            <a:r>
              <a:rPr lang="fr-FR" dirty="0">
                <a:latin typeface="Poppins" panose="00000500000000000000" pitchFamily="2" charset="0"/>
                <a:cs typeface="Poppins" panose="00000500000000000000" pitchFamily="2" charset="0"/>
              </a:rPr>
              <a:t>Q1-2025 – Jeudi 06 </a:t>
            </a:r>
            <a:r>
              <a:rPr lang="fr-FR" dirty="0" err="1">
                <a:latin typeface="Poppins" panose="00000500000000000000" pitchFamily="2" charset="0"/>
                <a:cs typeface="Poppins" panose="00000500000000000000" pitchFamily="2" charset="0"/>
              </a:rPr>
              <a:t>fevrier</a:t>
            </a:r>
            <a:r>
              <a:rPr lang="fr-FR" dirty="0">
                <a:latin typeface="Poppins" panose="00000500000000000000" pitchFamily="2" charset="0"/>
                <a:cs typeface="Poppins" panose="00000500000000000000" pitchFamily="2" charset="0"/>
              </a:rPr>
              <a:t> 2025</a:t>
            </a:r>
          </a:p>
          <a:p>
            <a:r>
              <a:rPr lang="fr-FR" dirty="0">
                <a:latin typeface="Poppins" panose="00000500000000000000" pitchFamily="2" charset="0"/>
                <a:cs typeface="Poppins" panose="00000500000000000000" pitchFamily="2" charset="0"/>
              </a:rPr>
              <a:t>Version Française</a:t>
            </a:r>
          </a:p>
        </p:txBody>
      </p:sp>
    </p:spTree>
    <p:extLst>
      <p:ext uri="{BB962C8B-B14F-4D97-AF65-F5344CB8AC3E}">
        <p14:creationId xmlns:p14="http://schemas.microsoft.com/office/powerpoint/2010/main" val="2142919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F9325-35BD-6F3C-92E5-9755DCC2ACF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D76742B-E6D5-91E0-07EA-DC8C7AAA4CCA}"/>
              </a:ext>
            </a:extLst>
          </p:cNvPr>
          <p:cNvSpPr>
            <a:spLocks noGrp="1"/>
          </p:cNvSpPr>
          <p:nvPr>
            <p:ph type="title"/>
          </p:nvPr>
        </p:nvSpPr>
        <p:spPr>
          <a:xfrm>
            <a:off x="233680" y="148796"/>
            <a:ext cx="10058400" cy="748454"/>
          </a:xfrm>
        </p:spPr>
        <p:txBody>
          <a:bodyPr>
            <a:normAutofit/>
          </a:bodyPr>
          <a:lstStyle/>
          <a:p>
            <a:r>
              <a:rPr lang="fr-FR" sz="2400" dirty="0">
                <a:latin typeface="Poppins" panose="00000500000000000000" pitchFamily="2" charset="0"/>
                <a:cs typeface="Poppins" panose="00000500000000000000" pitchFamily="2" charset="0"/>
              </a:rPr>
              <a:t>Webinaire 3/8 : Charger des fichiers XML dans EUDAMED</a:t>
            </a:r>
            <a:br>
              <a:rPr lang="fr-FR" sz="2400" b="1" noProof="0" dirty="0">
                <a:latin typeface="Poppins" panose="00000500000000000000" pitchFamily="2" charset="0"/>
                <a:cs typeface="Poppins" panose="00000500000000000000" pitchFamily="2" charset="0"/>
              </a:rPr>
            </a:br>
            <a:r>
              <a:rPr lang="fr-FR" sz="2400" b="1" noProof="0" dirty="0">
                <a:latin typeface="Poppins" panose="00000500000000000000" pitchFamily="2" charset="0"/>
                <a:cs typeface="Poppins" panose="00000500000000000000" pitchFamily="2" charset="0"/>
              </a:rPr>
              <a:t>Processus XML :      Charger le fichier XML dans EUDAMED</a:t>
            </a:r>
            <a:endParaRPr lang="fr-FR" sz="2400" b="1" dirty="0">
              <a:latin typeface="Poppins" panose="00000500000000000000" pitchFamily="2" charset="0"/>
              <a:cs typeface="Poppins" panose="00000500000000000000" pitchFamily="2" charset="0"/>
            </a:endParaRPr>
          </a:p>
        </p:txBody>
      </p:sp>
      <p:sp>
        <p:nvSpPr>
          <p:cNvPr id="3" name="ZoneTexte 2">
            <a:extLst>
              <a:ext uri="{FF2B5EF4-FFF2-40B4-BE49-F238E27FC236}">
                <a16:creationId xmlns:a16="http://schemas.microsoft.com/office/drawing/2014/main" id="{94F62027-97CF-20F1-5BE2-1EC5B9A71024}"/>
              </a:ext>
            </a:extLst>
          </p:cNvPr>
          <p:cNvSpPr txBox="1"/>
          <p:nvPr/>
        </p:nvSpPr>
        <p:spPr>
          <a:xfrm>
            <a:off x="3148518" y="1560017"/>
            <a:ext cx="8437323" cy="1744067"/>
          </a:xfrm>
          <a:prstGeom prst="rect">
            <a:avLst/>
          </a:prstGeom>
          <a:noFill/>
        </p:spPr>
        <p:txBody>
          <a:bodyPr wrap="square" rtlCol="0">
            <a:spAutoFit/>
          </a:bodyPr>
          <a:lstStyle/>
          <a:p>
            <a:pPr marL="342900" indent="-342900" algn="just" defTabSz="914400">
              <a:spcBef>
                <a:spcPts val="100"/>
              </a:spcBef>
              <a:spcAft>
                <a:spcPts val="600"/>
              </a:spcAft>
              <a:buClr>
                <a:schemeClr val="accent1"/>
              </a:buClr>
              <a:buSzPct val="100000"/>
              <a:buFont typeface="Arial" panose="020B0604020202020204" pitchFamily="34" charset="0"/>
              <a:buChar char="•"/>
            </a:pPr>
            <a:r>
              <a:rPr lang="fr-FR" b="1" dirty="0">
                <a:latin typeface="Poppins" panose="00000500000000000000" pitchFamily="2" charset="0"/>
                <a:ea typeface="Open Sans" pitchFamily="2" charset="0"/>
                <a:cs typeface="Poppins" panose="00000500000000000000" pitchFamily="2" charset="0"/>
              </a:rPr>
              <a:t>Le « quitte ou double » des fichiers XML constitués</a:t>
            </a:r>
          </a:p>
          <a:p>
            <a:pPr marL="800100" lvl="1" indent="-342900" algn="just" defTabSz="914400">
              <a:spcBef>
                <a:spcPts val="100"/>
              </a:spcBef>
              <a:spcAft>
                <a:spcPts val="600"/>
              </a:spcAft>
              <a:buClr>
                <a:schemeClr val="accent1"/>
              </a:buClr>
              <a:buSzPct val="100000"/>
              <a:buFont typeface="Arial" panose="020B0604020202020204" pitchFamily="34" charset="0"/>
              <a:buChar char="•"/>
            </a:pPr>
            <a:r>
              <a:rPr lang="fr-FR" sz="1600" dirty="0" err="1">
                <a:latin typeface="Poppins" panose="00000500000000000000" pitchFamily="2" charset="0"/>
                <a:ea typeface="Open Sans" pitchFamily="2" charset="0"/>
                <a:cs typeface="Poppins" panose="00000500000000000000" pitchFamily="2" charset="0"/>
              </a:rPr>
              <a:t>Yaka</a:t>
            </a:r>
            <a:r>
              <a:rPr lang="fr-FR" sz="1600" dirty="0">
                <a:latin typeface="Poppins" panose="00000500000000000000" pitchFamily="2" charset="0"/>
                <a:ea typeface="Open Sans" pitchFamily="2" charset="0"/>
                <a:cs typeface="Poppins" panose="00000500000000000000" pitchFamily="2" charset="0"/>
              </a:rPr>
              <a:t> obtenir les bons fichiers XML de l’informatique</a:t>
            </a:r>
          </a:p>
          <a:p>
            <a:pPr marL="800100" lvl="1" indent="-342900" algn="just" defTabSz="914400">
              <a:spcBef>
                <a:spcPts val="100"/>
              </a:spcBef>
              <a:spcAft>
                <a:spcPts val="600"/>
              </a:spcAft>
              <a:buClr>
                <a:schemeClr val="accent1"/>
              </a:buClr>
              <a:buSzPct val="100000"/>
              <a:buFont typeface="Arial" panose="020B0604020202020204" pitchFamily="34" charset="0"/>
              <a:buChar char="•"/>
            </a:pPr>
            <a:r>
              <a:rPr lang="fr-FR" sz="1600" dirty="0" err="1">
                <a:latin typeface="Poppins" panose="00000500000000000000" pitchFamily="2" charset="0"/>
                <a:ea typeface="Open Sans" pitchFamily="2" charset="0"/>
                <a:cs typeface="Poppins" panose="00000500000000000000" pitchFamily="2" charset="0"/>
              </a:rPr>
              <a:t>Faukon</a:t>
            </a:r>
            <a:r>
              <a:rPr lang="fr-FR" sz="1600" dirty="0">
                <a:latin typeface="Poppins" panose="00000500000000000000" pitchFamily="2" charset="0"/>
                <a:ea typeface="Open Sans" pitchFamily="2" charset="0"/>
                <a:cs typeface="Poppins" panose="00000500000000000000" pitchFamily="2" charset="0"/>
              </a:rPr>
              <a:t> trie, peut-être, les données par « Service » Eudamed, avant!</a:t>
            </a:r>
          </a:p>
          <a:p>
            <a:pPr marL="342900" indent="-342900" algn="just" defTabSz="914400">
              <a:spcBef>
                <a:spcPts val="100"/>
              </a:spcBef>
              <a:spcAft>
                <a:spcPts val="600"/>
              </a:spcAft>
              <a:buClr>
                <a:schemeClr val="accent1"/>
              </a:buClr>
              <a:buSzPct val="100000"/>
              <a:buFont typeface="Arial" panose="020B0604020202020204" pitchFamily="34" charset="0"/>
              <a:buChar char="•"/>
            </a:pPr>
            <a:r>
              <a:rPr lang="fr-FR" b="1" dirty="0">
                <a:latin typeface="Poppins" panose="00000500000000000000" pitchFamily="2" charset="0"/>
                <a:ea typeface="Open Sans" pitchFamily="2" charset="0"/>
                <a:cs typeface="Poppins" panose="00000500000000000000" pitchFamily="2" charset="0"/>
              </a:rPr>
              <a:t>Une aide en ligne pour le chargement succincte dans EUDAMED </a:t>
            </a:r>
          </a:p>
          <a:p>
            <a:pPr marL="800100" lvl="1" indent="-342900" algn="just" defTabSz="914400">
              <a:spcBef>
                <a:spcPts val="100"/>
              </a:spcBef>
              <a:spcAft>
                <a:spcPts val="600"/>
              </a:spcAft>
              <a:buClr>
                <a:schemeClr val="accent1"/>
              </a:buClr>
              <a:buSzPct val="100000"/>
              <a:buFont typeface="Arial" panose="020B0604020202020204" pitchFamily="34" charset="0"/>
              <a:buChar char="•"/>
            </a:pPr>
            <a:r>
              <a:rPr lang="fr-FR" sz="1600" dirty="0">
                <a:latin typeface="Poppins" panose="00000500000000000000" pitchFamily="2" charset="0"/>
                <a:ea typeface="Open Sans" pitchFamily="2" charset="0"/>
                <a:cs typeface="Poppins" panose="00000500000000000000" pitchFamily="2" charset="0"/>
              </a:rPr>
              <a:t>Choisir le bon « service » EUDAMED</a:t>
            </a:r>
          </a:p>
        </p:txBody>
      </p:sp>
      <p:sp>
        <p:nvSpPr>
          <p:cNvPr id="4" name="ZoneTexte 3">
            <a:extLst>
              <a:ext uri="{FF2B5EF4-FFF2-40B4-BE49-F238E27FC236}">
                <a16:creationId xmlns:a16="http://schemas.microsoft.com/office/drawing/2014/main" id="{725579D5-3FF8-0BFE-2708-DD33124B4453}"/>
              </a:ext>
            </a:extLst>
          </p:cNvPr>
          <p:cNvSpPr txBox="1"/>
          <p:nvPr/>
        </p:nvSpPr>
        <p:spPr>
          <a:xfrm>
            <a:off x="3148518" y="1110068"/>
            <a:ext cx="5894964" cy="400110"/>
          </a:xfrm>
          <a:prstGeom prst="rect">
            <a:avLst/>
          </a:prstGeom>
          <a:noFill/>
        </p:spPr>
        <p:txBody>
          <a:bodyPr wrap="square" rtlCol="0">
            <a:spAutoFit/>
          </a:bodyPr>
          <a:lstStyle/>
          <a:p>
            <a:r>
              <a:rPr lang="fr-FR" sz="2000" b="1" dirty="0">
                <a:solidFill>
                  <a:srgbClr val="139D89"/>
                </a:solidFill>
                <a:latin typeface="Poppins" panose="00000500000000000000" pitchFamily="2" charset="0"/>
                <a:cs typeface="Poppins" panose="00000500000000000000" pitchFamily="2" charset="0"/>
              </a:rPr>
              <a:t>Qui s’y colle?</a:t>
            </a:r>
          </a:p>
        </p:txBody>
      </p:sp>
      <p:pic>
        <p:nvPicPr>
          <p:cNvPr id="8" name="Graphique 1">
            <a:extLst>
              <a:ext uri="{FF2B5EF4-FFF2-40B4-BE49-F238E27FC236}">
                <a16:creationId xmlns:a16="http://schemas.microsoft.com/office/drawing/2014/main" id="{F3C5648D-1EA7-30E5-65F0-BB1660B439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5763" y="1272865"/>
            <a:ext cx="2767905" cy="1594451"/>
          </a:xfrm>
          <a:prstGeom prst="rect">
            <a:avLst/>
          </a:prstGeom>
        </p:spPr>
      </p:pic>
      <p:sp>
        <p:nvSpPr>
          <p:cNvPr id="11" name="ZoneTexte 10">
            <a:extLst>
              <a:ext uri="{FF2B5EF4-FFF2-40B4-BE49-F238E27FC236}">
                <a16:creationId xmlns:a16="http://schemas.microsoft.com/office/drawing/2014/main" id="{D545C7CD-1C12-7445-D1BA-2F87B69F62E8}"/>
              </a:ext>
            </a:extLst>
          </p:cNvPr>
          <p:cNvSpPr txBox="1"/>
          <p:nvPr/>
        </p:nvSpPr>
        <p:spPr>
          <a:xfrm>
            <a:off x="1314450" y="5622677"/>
            <a:ext cx="9541618" cy="369332"/>
          </a:xfrm>
          <a:prstGeom prst="rect">
            <a:avLst/>
          </a:prstGeom>
          <a:noFill/>
        </p:spPr>
        <p:txBody>
          <a:bodyPr wrap="square" rtlCol="0">
            <a:spAutoFit/>
          </a:bodyPr>
          <a:lstStyle/>
          <a:p>
            <a:r>
              <a:rPr lang="fr-FR" dirty="0">
                <a:solidFill>
                  <a:srgbClr val="FF0000"/>
                </a:solidFill>
              </a:rPr>
              <a:t>Le chargement d’un fichier XML dans EUDAMED est d’une simplicité déconcertante </a:t>
            </a:r>
          </a:p>
        </p:txBody>
      </p:sp>
      <p:sp>
        <p:nvSpPr>
          <p:cNvPr id="12" name="Flèche : droite rayée 11">
            <a:extLst>
              <a:ext uri="{FF2B5EF4-FFF2-40B4-BE49-F238E27FC236}">
                <a16:creationId xmlns:a16="http://schemas.microsoft.com/office/drawing/2014/main" id="{BFD7093A-B890-DBDD-B263-125C0252986B}"/>
              </a:ext>
            </a:extLst>
          </p:cNvPr>
          <p:cNvSpPr/>
          <p:nvPr/>
        </p:nvSpPr>
        <p:spPr>
          <a:xfrm>
            <a:off x="426720" y="5484178"/>
            <a:ext cx="887730" cy="64633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813E509D-908D-EB3C-A587-64416AE943F6}"/>
              </a:ext>
            </a:extLst>
          </p:cNvPr>
          <p:cNvSpPr/>
          <p:nvPr/>
        </p:nvSpPr>
        <p:spPr>
          <a:xfrm>
            <a:off x="315763" y="2387467"/>
            <a:ext cx="259125" cy="28372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2</a:t>
            </a:r>
          </a:p>
        </p:txBody>
      </p:sp>
      <p:sp>
        <p:nvSpPr>
          <p:cNvPr id="7" name="Ellipse 6">
            <a:extLst>
              <a:ext uri="{FF2B5EF4-FFF2-40B4-BE49-F238E27FC236}">
                <a16:creationId xmlns:a16="http://schemas.microsoft.com/office/drawing/2014/main" id="{C84C40E8-9232-B7C4-BA05-4340FB00A8CD}"/>
              </a:ext>
            </a:extLst>
          </p:cNvPr>
          <p:cNvSpPr/>
          <p:nvPr/>
        </p:nvSpPr>
        <p:spPr>
          <a:xfrm>
            <a:off x="2656887" y="540908"/>
            <a:ext cx="259125" cy="28372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2</a:t>
            </a:r>
          </a:p>
        </p:txBody>
      </p:sp>
      <p:pic>
        <p:nvPicPr>
          <p:cNvPr id="13" name="Image 12">
            <a:extLst>
              <a:ext uri="{FF2B5EF4-FFF2-40B4-BE49-F238E27FC236}">
                <a16:creationId xmlns:a16="http://schemas.microsoft.com/office/drawing/2014/main" id="{1287AF6F-FF77-4E1A-F578-1D69B496372C}"/>
              </a:ext>
            </a:extLst>
          </p:cNvPr>
          <p:cNvPicPr>
            <a:picLocks noChangeAspect="1"/>
          </p:cNvPicPr>
          <p:nvPr/>
        </p:nvPicPr>
        <p:blipFill>
          <a:blip r:embed="rId5"/>
          <a:stretch>
            <a:fillRect/>
          </a:stretch>
        </p:blipFill>
        <p:spPr>
          <a:xfrm>
            <a:off x="3250125" y="3304084"/>
            <a:ext cx="3325118" cy="2077484"/>
          </a:xfrm>
          <a:prstGeom prst="rect">
            <a:avLst/>
          </a:prstGeom>
        </p:spPr>
      </p:pic>
      <p:pic>
        <p:nvPicPr>
          <p:cNvPr id="18" name="Image 17">
            <a:extLst>
              <a:ext uri="{FF2B5EF4-FFF2-40B4-BE49-F238E27FC236}">
                <a16:creationId xmlns:a16="http://schemas.microsoft.com/office/drawing/2014/main" id="{E8FC130D-8347-6E83-1099-99BBEEBE4141}"/>
              </a:ext>
            </a:extLst>
          </p:cNvPr>
          <p:cNvPicPr>
            <a:picLocks noChangeAspect="1"/>
          </p:cNvPicPr>
          <p:nvPr/>
        </p:nvPicPr>
        <p:blipFill>
          <a:blip r:embed="rId6"/>
          <a:stretch>
            <a:fillRect/>
          </a:stretch>
        </p:blipFill>
        <p:spPr>
          <a:xfrm>
            <a:off x="6761295" y="3372269"/>
            <a:ext cx="2077906" cy="2129854"/>
          </a:xfrm>
          <a:prstGeom prst="rect">
            <a:avLst/>
          </a:prstGeom>
        </p:spPr>
      </p:pic>
    </p:spTree>
    <p:extLst>
      <p:ext uri="{BB962C8B-B14F-4D97-AF65-F5344CB8AC3E}">
        <p14:creationId xmlns:p14="http://schemas.microsoft.com/office/powerpoint/2010/main" val="910307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9CAA3-D85C-A107-C8A5-885EA9A4B0A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5784C92-B087-1C6F-62DA-78941F1B6F6D}"/>
              </a:ext>
            </a:extLst>
          </p:cNvPr>
          <p:cNvSpPr>
            <a:spLocks noGrp="1"/>
          </p:cNvSpPr>
          <p:nvPr>
            <p:ph type="title"/>
          </p:nvPr>
        </p:nvSpPr>
        <p:spPr>
          <a:xfrm>
            <a:off x="233680" y="148796"/>
            <a:ext cx="10058400" cy="748454"/>
          </a:xfrm>
        </p:spPr>
        <p:txBody>
          <a:bodyPr>
            <a:normAutofit/>
          </a:bodyPr>
          <a:lstStyle/>
          <a:p>
            <a:r>
              <a:rPr lang="fr-FR" sz="2400" dirty="0">
                <a:latin typeface="Poppins" panose="00000500000000000000" pitchFamily="2" charset="0"/>
                <a:cs typeface="Poppins" panose="00000500000000000000" pitchFamily="2" charset="0"/>
              </a:rPr>
              <a:t>Webinaire 3/8 : Charger des fichiers XML dans EUDAMED</a:t>
            </a:r>
            <a:br>
              <a:rPr lang="fr-FR" sz="2400" b="1" noProof="0" dirty="0">
                <a:latin typeface="Poppins" panose="00000500000000000000" pitchFamily="2" charset="0"/>
                <a:cs typeface="Poppins" panose="00000500000000000000" pitchFamily="2" charset="0"/>
              </a:rPr>
            </a:br>
            <a:r>
              <a:rPr lang="fr-FR" sz="2400" b="1" noProof="0" dirty="0">
                <a:latin typeface="Poppins" panose="00000500000000000000" pitchFamily="2" charset="0"/>
                <a:cs typeface="Poppins" panose="00000500000000000000" pitchFamily="2" charset="0"/>
              </a:rPr>
              <a:t>Processus XML :      Charger le fichier XML dans EUDAMED</a:t>
            </a:r>
            <a:endParaRPr lang="fr-FR" sz="2400" b="1" dirty="0">
              <a:latin typeface="Poppins" panose="00000500000000000000" pitchFamily="2" charset="0"/>
              <a:cs typeface="Poppins" panose="00000500000000000000" pitchFamily="2" charset="0"/>
            </a:endParaRPr>
          </a:p>
        </p:txBody>
      </p:sp>
      <p:sp>
        <p:nvSpPr>
          <p:cNvPr id="3" name="ZoneTexte 2">
            <a:extLst>
              <a:ext uri="{FF2B5EF4-FFF2-40B4-BE49-F238E27FC236}">
                <a16:creationId xmlns:a16="http://schemas.microsoft.com/office/drawing/2014/main" id="{3E91838D-E84F-F185-1DB1-DD38D0F5B591}"/>
              </a:ext>
            </a:extLst>
          </p:cNvPr>
          <p:cNvSpPr txBox="1"/>
          <p:nvPr/>
        </p:nvSpPr>
        <p:spPr>
          <a:xfrm>
            <a:off x="3148518" y="1560017"/>
            <a:ext cx="8437323" cy="369332"/>
          </a:xfrm>
          <a:prstGeom prst="rect">
            <a:avLst/>
          </a:prstGeom>
          <a:noFill/>
        </p:spPr>
        <p:txBody>
          <a:bodyPr wrap="square" rtlCol="0">
            <a:spAutoFit/>
          </a:bodyPr>
          <a:lstStyle/>
          <a:p>
            <a:pPr marL="342900" indent="-342900" algn="just" defTabSz="914400">
              <a:spcBef>
                <a:spcPts val="100"/>
              </a:spcBef>
              <a:spcAft>
                <a:spcPts val="600"/>
              </a:spcAft>
              <a:buClr>
                <a:schemeClr val="accent1"/>
              </a:buClr>
              <a:buSzPct val="100000"/>
              <a:buFont typeface="Arial" panose="020B0604020202020204" pitchFamily="34" charset="0"/>
              <a:buChar char="•"/>
            </a:pPr>
            <a:r>
              <a:rPr lang="fr-FR" b="1" dirty="0">
                <a:latin typeface="Poppins" panose="00000500000000000000" pitchFamily="2" charset="0"/>
                <a:ea typeface="Open Sans" pitchFamily="2" charset="0"/>
                <a:cs typeface="Poppins" panose="00000500000000000000" pitchFamily="2" charset="0"/>
              </a:rPr>
              <a:t>Le choix du service dépend du choix du fichier XML à charger</a:t>
            </a:r>
            <a:endParaRPr lang="fr-FR" sz="1600" dirty="0">
              <a:latin typeface="Poppins" panose="00000500000000000000" pitchFamily="2" charset="0"/>
              <a:ea typeface="Open Sans" pitchFamily="2" charset="0"/>
              <a:cs typeface="Poppins" panose="00000500000000000000" pitchFamily="2" charset="0"/>
            </a:endParaRPr>
          </a:p>
        </p:txBody>
      </p:sp>
      <p:sp>
        <p:nvSpPr>
          <p:cNvPr id="4" name="ZoneTexte 3">
            <a:extLst>
              <a:ext uri="{FF2B5EF4-FFF2-40B4-BE49-F238E27FC236}">
                <a16:creationId xmlns:a16="http://schemas.microsoft.com/office/drawing/2014/main" id="{E6771521-DBFB-CFFB-BE97-5086E17E4EB4}"/>
              </a:ext>
            </a:extLst>
          </p:cNvPr>
          <p:cNvSpPr txBox="1"/>
          <p:nvPr/>
        </p:nvSpPr>
        <p:spPr>
          <a:xfrm>
            <a:off x="3148518" y="1110068"/>
            <a:ext cx="5894964" cy="400110"/>
          </a:xfrm>
          <a:prstGeom prst="rect">
            <a:avLst/>
          </a:prstGeom>
          <a:noFill/>
        </p:spPr>
        <p:txBody>
          <a:bodyPr wrap="square" rtlCol="0">
            <a:spAutoFit/>
          </a:bodyPr>
          <a:lstStyle/>
          <a:p>
            <a:r>
              <a:rPr lang="fr-FR" sz="2000" b="1" dirty="0">
                <a:solidFill>
                  <a:srgbClr val="139D89"/>
                </a:solidFill>
                <a:latin typeface="Poppins" panose="00000500000000000000" pitchFamily="2" charset="0"/>
                <a:cs typeface="Poppins" panose="00000500000000000000" pitchFamily="2" charset="0"/>
              </a:rPr>
              <a:t>« Service » EUDAMED</a:t>
            </a:r>
          </a:p>
        </p:txBody>
      </p:sp>
      <p:pic>
        <p:nvPicPr>
          <p:cNvPr id="8" name="Graphique 1">
            <a:extLst>
              <a:ext uri="{FF2B5EF4-FFF2-40B4-BE49-F238E27FC236}">
                <a16:creationId xmlns:a16="http://schemas.microsoft.com/office/drawing/2014/main" id="{0A8EF0D9-53C4-5D56-F22A-0CF4702144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5763" y="1272865"/>
            <a:ext cx="2767905" cy="1594451"/>
          </a:xfrm>
          <a:prstGeom prst="rect">
            <a:avLst/>
          </a:prstGeom>
        </p:spPr>
      </p:pic>
      <p:sp>
        <p:nvSpPr>
          <p:cNvPr id="11" name="ZoneTexte 10">
            <a:extLst>
              <a:ext uri="{FF2B5EF4-FFF2-40B4-BE49-F238E27FC236}">
                <a16:creationId xmlns:a16="http://schemas.microsoft.com/office/drawing/2014/main" id="{CE8B081E-7AD6-98CE-60A3-75961F9C2A94}"/>
              </a:ext>
            </a:extLst>
          </p:cNvPr>
          <p:cNvSpPr txBox="1"/>
          <p:nvPr/>
        </p:nvSpPr>
        <p:spPr>
          <a:xfrm>
            <a:off x="1314450" y="5622677"/>
            <a:ext cx="9541618" cy="369332"/>
          </a:xfrm>
          <a:prstGeom prst="rect">
            <a:avLst/>
          </a:prstGeom>
          <a:noFill/>
        </p:spPr>
        <p:txBody>
          <a:bodyPr wrap="square" rtlCol="0">
            <a:spAutoFit/>
          </a:bodyPr>
          <a:lstStyle/>
          <a:p>
            <a:r>
              <a:rPr lang="fr-FR" dirty="0">
                <a:solidFill>
                  <a:srgbClr val="FF0000"/>
                </a:solidFill>
              </a:rPr>
              <a:t>Le choix du service EUDAMED : une contrainte pour la constitution des fichiers XML</a:t>
            </a:r>
          </a:p>
        </p:txBody>
      </p:sp>
      <p:sp>
        <p:nvSpPr>
          <p:cNvPr id="12" name="Flèche : droite rayée 11">
            <a:extLst>
              <a:ext uri="{FF2B5EF4-FFF2-40B4-BE49-F238E27FC236}">
                <a16:creationId xmlns:a16="http://schemas.microsoft.com/office/drawing/2014/main" id="{EF0A7E36-C40A-63B5-2773-ACC7B37F479E}"/>
              </a:ext>
            </a:extLst>
          </p:cNvPr>
          <p:cNvSpPr/>
          <p:nvPr/>
        </p:nvSpPr>
        <p:spPr>
          <a:xfrm>
            <a:off x="426720" y="5484178"/>
            <a:ext cx="887730" cy="64633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F7F04ED8-0650-8F43-EBFE-A3F3CC41C97E}"/>
              </a:ext>
            </a:extLst>
          </p:cNvPr>
          <p:cNvSpPr/>
          <p:nvPr/>
        </p:nvSpPr>
        <p:spPr>
          <a:xfrm>
            <a:off x="315763" y="2387467"/>
            <a:ext cx="259125" cy="28372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2</a:t>
            </a:r>
          </a:p>
        </p:txBody>
      </p:sp>
      <p:sp>
        <p:nvSpPr>
          <p:cNvPr id="7" name="Ellipse 6">
            <a:extLst>
              <a:ext uri="{FF2B5EF4-FFF2-40B4-BE49-F238E27FC236}">
                <a16:creationId xmlns:a16="http://schemas.microsoft.com/office/drawing/2014/main" id="{7BF654F9-1B57-489A-2D3C-B2FC2490030E}"/>
              </a:ext>
            </a:extLst>
          </p:cNvPr>
          <p:cNvSpPr/>
          <p:nvPr/>
        </p:nvSpPr>
        <p:spPr>
          <a:xfrm>
            <a:off x="2656887" y="540908"/>
            <a:ext cx="259125" cy="28372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2</a:t>
            </a:r>
          </a:p>
        </p:txBody>
      </p:sp>
      <p:pic>
        <p:nvPicPr>
          <p:cNvPr id="18" name="Image 17">
            <a:extLst>
              <a:ext uri="{FF2B5EF4-FFF2-40B4-BE49-F238E27FC236}">
                <a16:creationId xmlns:a16="http://schemas.microsoft.com/office/drawing/2014/main" id="{F9C070BF-32AE-FA51-8A44-6D8E2C97667E}"/>
              </a:ext>
            </a:extLst>
          </p:cNvPr>
          <p:cNvPicPr>
            <a:picLocks noChangeAspect="1"/>
          </p:cNvPicPr>
          <p:nvPr/>
        </p:nvPicPr>
        <p:blipFill>
          <a:blip r:embed="rId5"/>
          <a:stretch>
            <a:fillRect/>
          </a:stretch>
        </p:blipFill>
        <p:spPr>
          <a:xfrm>
            <a:off x="1005762" y="3110820"/>
            <a:ext cx="2077906" cy="2129854"/>
          </a:xfrm>
          <a:prstGeom prst="rect">
            <a:avLst/>
          </a:prstGeom>
        </p:spPr>
      </p:pic>
      <p:pic>
        <p:nvPicPr>
          <p:cNvPr id="9" name="Image 8">
            <a:extLst>
              <a:ext uri="{FF2B5EF4-FFF2-40B4-BE49-F238E27FC236}">
                <a16:creationId xmlns:a16="http://schemas.microsoft.com/office/drawing/2014/main" id="{5EA51515-47FF-55BC-3B13-FAD9285DD810}"/>
              </a:ext>
            </a:extLst>
          </p:cNvPr>
          <p:cNvPicPr>
            <a:picLocks noChangeAspect="1"/>
          </p:cNvPicPr>
          <p:nvPr/>
        </p:nvPicPr>
        <p:blipFill>
          <a:blip r:embed="rId6"/>
          <a:stretch>
            <a:fillRect/>
          </a:stretch>
        </p:blipFill>
        <p:spPr>
          <a:xfrm>
            <a:off x="3148518" y="2311352"/>
            <a:ext cx="2629267" cy="3143689"/>
          </a:xfrm>
          <a:prstGeom prst="rect">
            <a:avLst/>
          </a:prstGeom>
        </p:spPr>
      </p:pic>
      <p:pic>
        <p:nvPicPr>
          <p:cNvPr id="14" name="Image 13">
            <a:extLst>
              <a:ext uri="{FF2B5EF4-FFF2-40B4-BE49-F238E27FC236}">
                <a16:creationId xmlns:a16="http://schemas.microsoft.com/office/drawing/2014/main" id="{2BD06687-40B6-7C36-4B7D-CED32D45D04C}"/>
              </a:ext>
            </a:extLst>
          </p:cNvPr>
          <p:cNvPicPr>
            <a:picLocks noChangeAspect="1"/>
          </p:cNvPicPr>
          <p:nvPr/>
        </p:nvPicPr>
        <p:blipFill>
          <a:blip r:embed="rId7"/>
          <a:stretch>
            <a:fillRect/>
          </a:stretch>
        </p:blipFill>
        <p:spPr>
          <a:xfrm>
            <a:off x="6175607" y="2311352"/>
            <a:ext cx="2591162" cy="3115110"/>
          </a:xfrm>
          <a:prstGeom prst="rect">
            <a:avLst/>
          </a:prstGeom>
        </p:spPr>
      </p:pic>
      <p:pic>
        <p:nvPicPr>
          <p:cNvPr id="16" name="Image 15">
            <a:extLst>
              <a:ext uri="{FF2B5EF4-FFF2-40B4-BE49-F238E27FC236}">
                <a16:creationId xmlns:a16="http://schemas.microsoft.com/office/drawing/2014/main" id="{2968D31B-D11E-8C8C-6020-5B3A64548902}"/>
              </a:ext>
            </a:extLst>
          </p:cNvPr>
          <p:cNvPicPr>
            <a:picLocks noChangeAspect="1"/>
          </p:cNvPicPr>
          <p:nvPr/>
        </p:nvPicPr>
        <p:blipFill>
          <a:blip r:embed="rId8"/>
          <a:stretch>
            <a:fillRect/>
          </a:stretch>
        </p:blipFill>
        <p:spPr>
          <a:xfrm>
            <a:off x="9164592" y="2311352"/>
            <a:ext cx="2600688" cy="3086531"/>
          </a:xfrm>
          <a:prstGeom prst="rect">
            <a:avLst/>
          </a:prstGeom>
        </p:spPr>
      </p:pic>
      <p:sp>
        <p:nvSpPr>
          <p:cNvPr id="17" name="Flèche : droite rayée 16">
            <a:extLst>
              <a:ext uri="{FF2B5EF4-FFF2-40B4-BE49-F238E27FC236}">
                <a16:creationId xmlns:a16="http://schemas.microsoft.com/office/drawing/2014/main" id="{D0B983FE-51F2-1931-C731-B4F85EEDBADC}"/>
              </a:ext>
            </a:extLst>
          </p:cNvPr>
          <p:cNvSpPr/>
          <p:nvPr/>
        </p:nvSpPr>
        <p:spPr>
          <a:xfrm>
            <a:off x="3092099" y="3615507"/>
            <a:ext cx="259125" cy="160506"/>
          </a:xfrm>
          <a:prstGeom prst="stripedRightArrow">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19" name="Flèche : droite rayée 18">
            <a:extLst>
              <a:ext uri="{FF2B5EF4-FFF2-40B4-BE49-F238E27FC236}">
                <a16:creationId xmlns:a16="http://schemas.microsoft.com/office/drawing/2014/main" id="{23768467-B6CB-8A28-28F2-626D38F7B6FA}"/>
              </a:ext>
            </a:extLst>
          </p:cNvPr>
          <p:cNvSpPr/>
          <p:nvPr/>
        </p:nvSpPr>
        <p:spPr>
          <a:xfrm>
            <a:off x="3092098" y="4084491"/>
            <a:ext cx="259125" cy="160506"/>
          </a:xfrm>
          <a:prstGeom prst="stripedRightArrow">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20" name="Flèche : droite rayée 19">
            <a:extLst>
              <a:ext uri="{FF2B5EF4-FFF2-40B4-BE49-F238E27FC236}">
                <a16:creationId xmlns:a16="http://schemas.microsoft.com/office/drawing/2014/main" id="{0A6E2A7F-4655-1BDA-8B17-DA20EC78C500}"/>
              </a:ext>
            </a:extLst>
          </p:cNvPr>
          <p:cNvSpPr/>
          <p:nvPr/>
        </p:nvSpPr>
        <p:spPr>
          <a:xfrm>
            <a:off x="3148518" y="5265956"/>
            <a:ext cx="259125" cy="160506"/>
          </a:xfrm>
          <a:prstGeom prst="stripedRightArrow">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21" name="Flèche : droite rayée 20">
            <a:extLst>
              <a:ext uri="{FF2B5EF4-FFF2-40B4-BE49-F238E27FC236}">
                <a16:creationId xmlns:a16="http://schemas.microsoft.com/office/drawing/2014/main" id="{3F852E67-0AFB-2EB7-B0C2-188241B4DC11}"/>
              </a:ext>
            </a:extLst>
          </p:cNvPr>
          <p:cNvSpPr/>
          <p:nvPr/>
        </p:nvSpPr>
        <p:spPr>
          <a:xfrm>
            <a:off x="6105730" y="3030567"/>
            <a:ext cx="259125" cy="160506"/>
          </a:xfrm>
          <a:prstGeom prst="stripedRightArrow">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22" name="Flèche : droite rayée 21">
            <a:extLst>
              <a:ext uri="{FF2B5EF4-FFF2-40B4-BE49-F238E27FC236}">
                <a16:creationId xmlns:a16="http://schemas.microsoft.com/office/drawing/2014/main" id="{01D66D5A-2AF1-D41C-160B-5604E702E717}"/>
              </a:ext>
            </a:extLst>
          </p:cNvPr>
          <p:cNvSpPr/>
          <p:nvPr/>
        </p:nvSpPr>
        <p:spPr>
          <a:xfrm>
            <a:off x="6085259" y="3615507"/>
            <a:ext cx="259125" cy="160506"/>
          </a:xfrm>
          <a:prstGeom prst="stripedRightArrow">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23" name="Flèche : droite rayée 22">
            <a:extLst>
              <a:ext uri="{FF2B5EF4-FFF2-40B4-BE49-F238E27FC236}">
                <a16:creationId xmlns:a16="http://schemas.microsoft.com/office/drawing/2014/main" id="{67685B49-1013-00E8-E484-8B7AB86429CC}"/>
              </a:ext>
            </a:extLst>
          </p:cNvPr>
          <p:cNvSpPr/>
          <p:nvPr/>
        </p:nvSpPr>
        <p:spPr>
          <a:xfrm>
            <a:off x="6085258" y="3972228"/>
            <a:ext cx="259125" cy="160506"/>
          </a:xfrm>
          <a:prstGeom prst="stripedRightArrow">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24" name="Flèche : droite rayée 23">
            <a:extLst>
              <a:ext uri="{FF2B5EF4-FFF2-40B4-BE49-F238E27FC236}">
                <a16:creationId xmlns:a16="http://schemas.microsoft.com/office/drawing/2014/main" id="{AC093C3C-084A-985C-7E0C-03E9394B112D}"/>
              </a:ext>
            </a:extLst>
          </p:cNvPr>
          <p:cNvSpPr/>
          <p:nvPr/>
        </p:nvSpPr>
        <p:spPr>
          <a:xfrm>
            <a:off x="6085257" y="4530827"/>
            <a:ext cx="259125" cy="160506"/>
          </a:xfrm>
          <a:prstGeom prst="stripedRightArrow">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25" name="Flèche : droite rayée 24">
            <a:extLst>
              <a:ext uri="{FF2B5EF4-FFF2-40B4-BE49-F238E27FC236}">
                <a16:creationId xmlns:a16="http://schemas.microsoft.com/office/drawing/2014/main" id="{CB1EB265-2A20-1B43-A100-5CBAF34D6363}"/>
              </a:ext>
            </a:extLst>
          </p:cNvPr>
          <p:cNvSpPr/>
          <p:nvPr/>
        </p:nvSpPr>
        <p:spPr>
          <a:xfrm>
            <a:off x="6085256" y="4896308"/>
            <a:ext cx="259125" cy="160506"/>
          </a:xfrm>
          <a:prstGeom prst="stripedRightArrow">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54918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DE852-1B86-8F67-E262-D4CB897EC82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589C348-ACE3-6421-235D-940B8535E4B5}"/>
              </a:ext>
            </a:extLst>
          </p:cNvPr>
          <p:cNvSpPr>
            <a:spLocks noGrp="1"/>
          </p:cNvSpPr>
          <p:nvPr>
            <p:ph type="title"/>
          </p:nvPr>
        </p:nvSpPr>
        <p:spPr>
          <a:xfrm>
            <a:off x="233680" y="148796"/>
            <a:ext cx="10058400" cy="748454"/>
          </a:xfrm>
        </p:spPr>
        <p:txBody>
          <a:bodyPr>
            <a:normAutofit/>
          </a:bodyPr>
          <a:lstStyle/>
          <a:p>
            <a:r>
              <a:rPr lang="fr-FR" sz="2400" dirty="0">
                <a:latin typeface="Poppins" panose="00000500000000000000" pitchFamily="2" charset="0"/>
                <a:cs typeface="Poppins" panose="00000500000000000000" pitchFamily="2" charset="0"/>
              </a:rPr>
              <a:t>Webinaire 3/8 : Charger des fichiers XML dans EUDAMED</a:t>
            </a:r>
            <a:br>
              <a:rPr lang="fr-FR" sz="2400" b="1" noProof="0" dirty="0">
                <a:latin typeface="Poppins" panose="00000500000000000000" pitchFamily="2" charset="0"/>
                <a:cs typeface="Poppins" panose="00000500000000000000" pitchFamily="2" charset="0"/>
              </a:rPr>
            </a:br>
            <a:r>
              <a:rPr lang="fr-FR" sz="2400" b="1" noProof="0" dirty="0">
                <a:latin typeface="Poppins" panose="00000500000000000000" pitchFamily="2" charset="0"/>
                <a:cs typeface="Poppins" panose="00000500000000000000" pitchFamily="2" charset="0"/>
              </a:rPr>
              <a:t>Processus XML :      Contrôler le chargement dans Eudamed </a:t>
            </a:r>
            <a:endParaRPr lang="fr-FR" sz="2400" b="1" dirty="0">
              <a:latin typeface="Poppins" panose="00000500000000000000" pitchFamily="2" charset="0"/>
              <a:cs typeface="Poppins" panose="00000500000000000000" pitchFamily="2" charset="0"/>
            </a:endParaRPr>
          </a:p>
        </p:txBody>
      </p:sp>
      <p:sp>
        <p:nvSpPr>
          <p:cNvPr id="3" name="ZoneTexte 2">
            <a:extLst>
              <a:ext uri="{FF2B5EF4-FFF2-40B4-BE49-F238E27FC236}">
                <a16:creationId xmlns:a16="http://schemas.microsoft.com/office/drawing/2014/main" id="{D49A9C66-40A0-D196-CB6C-5E80BD4898F0}"/>
              </a:ext>
            </a:extLst>
          </p:cNvPr>
          <p:cNvSpPr txBox="1"/>
          <p:nvPr/>
        </p:nvSpPr>
        <p:spPr>
          <a:xfrm>
            <a:off x="3148518" y="1560017"/>
            <a:ext cx="8437323" cy="369332"/>
          </a:xfrm>
          <a:prstGeom prst="rect">
            <a:avLst/>
          </a:prstGeom>
          <a:noFill/>
        </p:spPr>
        <p:txBody>
          <a:bodyPr wrap="square" rtlCol="0">
            <a:spAutoFit/>
          </a:bodyPr>
          <a:lstStyle/>
          <a:p>
            <a:pPr marL="342900" indent="-342900" algn="just" defTabSz="914400">
              <a:spcBef>
                <a:spcPts val="100"/>
              </a:spcBef>
              <a:spcAft>
                <a:spcPts val="600"/>
              </a:spcAft>
              <a:buClr>
                <a:schemeClr val="accent1"/>
              </a:buClr>
              <a:buSzPct val="100000"/>
              <a:buFont typeface="Arial" panose="020B0604020202020204" pitchFamily="34" charset="0"/>
              <a:buChar char="•"/>
            </a:pPr>
            <a:r>
              <a:rPr lang="fr-FR" b="1" dirty="0">
                <a:latin typeface="Poppins" panose="00000500000000000000" pitchFamily="2" charset="0"/>
                <a:ea typeface="Open Sans" pitchFamily="2" charset="0"/>
                <a:cs typeface="Poppins" panose="00000500000000000000" pitchFamily="2" charset="0"/>
              </a:rPr>
              <a:t>Des messages ambigus pour un profane</a:t>
            </a:r>
            <a:endParaRPr lang="fr-FR" dirty="0">
              <a:latin typeface="Poppins" panose="00000500000000000000" pitchFamily="2" charset="0"/>
              <a:ea typeface="Open Sans" pitchFamily="2" charset="0"/>
              <a:cs typeface="Poppins" panose="00000500000000000000" pitchFamily="2" charset="0"/>
            </a:endParaRPr>
          </a:p>
        </p:txBody>
      </p:sp>
      <p:sp>
        <p:nvSpPr>
          <p:cNvPr id="4" name="ZoneTexte 3">
            <a:extLst>
              <a:ext uri="{FF2B5EF4-FFF2-40B4-BE49-F238E27FC236}">
                <a16:creationId xmlns:a16="http://schemas.microsoft.com/office/drawing/2014/main" id="{25948EAC-EFAA-9878-C75A-9B8D3AF795A1}"/>
              </a:ext>
            </a:extLst>
          </p:cNvPr>
          <p:cNvSpPr txBox="1"/>
          <p:nvPr/>
        </p:nvSpPr>
        <p:spPr>
          <a:xfrm>
            <a:off x="3148518" y="1110068"/>
            <a:ext cx="6900154" cy="400110"/>
          </a:xfrm>
          <a:prstGeom prst="rect">
            <a:avLst/>
          </a:prstGeom>
          <a:noFill/>
        </p:spPr>
        <p:txBody>
          <a:bodyPr wrap="square" rtlCol="0">
            <a:spAutoFit/>
          </a:bodyPr>
          <a:lstStyle/>
          <a:p>
            <a:r>
              <a:rPr lang="fr-FR" sz="2000" b="1" dirty="0">
                <a:solidFill>
                  <a:srgbClr val="139D89"/>
                </a:solidFill>
                <a:latin typeface="Poppins" panose="00000500000000000000" pitchFamily="2" charset="0"/>
                <a:cs typeface="Poppins" panose="00000500000000000000" pitchFamily="2" charset="0"/>
              </a:rPr>
              <a:t>Une affaire d’informaticien : encore … mais pas que!</a:t>
            </a:r>
          </a:p>
        </p:txBody>
      </p:sp>
      <p:pic>
        <p:nvPicPr>
          <p:cNvPr id="8" name="Graphique 1">
            <a:extLst>
              <a:ext uri="{FF2B5EF4-FFF2-40B4-BE49-F238E27FC236}">
                <a16:creationId xmlns:a16="http://schemas.microsoft.com/office/drawing/2014/main" id="{16613787-27C1-CF67-B334-73B51B08A0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5763" y="1272865"/>
            <a:ext cx="2767905" cy="1594451"/>
          </a:xfrm>
          <a:prstGeom prst="rect">
            <a:avLst/>
          </a:prstGeom>
        </p:spPr>
      </p:pic>
      <p:sp>
        <p:nvSpPr>
          <p:cNvPr id="11" name="ZoneTexte 10">
            <a:extLst>
              <a:ext uri="{FF2B5EF4-FFF2-40B4-BE49-F238E27FC236}">
                <a16:creationId xmlns:a16="http://schemas.microsoft.com/office/drawing/2014/main" id="{E67F27A0-964D-F95A-DA3E-B874CB9F53CE}"/>
              </a:ext>
            </a:extLst>
          </p:cNvPr>
          <p:cNvSpPr txBox="1"/>
          <p:nvPr/>
        </p:nvSpPr>
        <p:spPr>
          <a:xfrm>
            <a:off x="1314450" y="5622677"/>
            <a:ext cx="10561788" cy="646331"/>
          </a:xfrm>
          <a:prstGeom prst="rect">
            <a:avLst/>
          </a:prstGeom>
          <a:noFill/>
        </p:spPr>
        <p:txBody>
          <a:bodyPr wrap="square" rtlCol="0">
            <a:spAutoFit/>
          </a:bodyPr>
          <a:lstStyle/>
          <a:p>
            <a:r>
              <a:rPr lang="fr-FR" dirty="0">
                <a:solidFill>
                  <a:srgbClr val="FF0000"/>
                </a:solidFill>
              </a:rPr>
              <a:t>L’analyse des erreurs peut nécessiter plusieurs occurrences dans la  constitution et chargement d’un fichier XML donné</a:t>
            </a:r>
          </a:p>
        </p:txBody>
      </p:sp>
      <p:sp>
        <p:nvSpPr>
          <p:cNvPr id="12" name="Flèche : droite rayée 11">
            <a:extLst>
              <a:ext uri="{FF2B5EF4-FFF2-40B4-BE49-F238E27FC236}">
                <a16:creationId xmlns:a16="http://schemas.microsoft.com/office/drawing/2014/main" id="{8C9C22CC-78BA-CBCD-E29E-6406FA243B2B}"/>
              </a:ext>
            </a:extLst>
          </p:cNvPr>
          <p:cNvSpPr/>
          <p:nvPr/>
        </p:nvSpPr>
        <p:spPr>
          <a:xfrm>
            <a:off x="426720" y="5484178"/>
            <a:ext cx="887730" cy="64633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93F43199-36E2-FB2A-4269-7AF836F7603E}"/>
              </a:ext>
            </a:extLst>
          </p:cNvPr>
          <p:cNvSpPr/>
          <p:nvPr/>
        </p:nvSpPr>
        <p:spPr>
          <a:xfrm>
            <a:off x="2788601" y="2529330"/>
            <a:ext cx="259125" cy="28372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3</a:t>
            </a:r>
          </a:p>
        </p:txBody>
      </p:sp>
      <p:sp>
        <p:nvSpPr>
          <p:cNvPr id="7" name="Ellipse 6">
            <a:extLst>
              <a:ext uri="{FF2B5EF4-FFF2-40B4-BE49-F238E27FC236}">
                <a16:creationId xmlns:a16="http://schemas.microsoft.com/office/drawing/2014/main" id="{576F3D85-2AE4-AF5F-0DEE-27A10C31FF95}"/>
              </a:ext>
            </a:extLst>
          </p:cNvPr>
          <p:cNvSpPr/>
          <p:nvPr/>
        </p:nvSpPr>
        <p:spPr>
          <a:xfrm>
            <a:off x="2659038" y="540802"/>
            <a:ext cx="259125" cy="28372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3</a:t>
            </a:r>
          </a:p>
        </p:txBody>
      </p:sp>
      <p:pic>
        <p:nvPicPr>
          <p:cNvPr id="9" name="Image 8">
            <a:extLst>
              <a:ext uri="{FF2B5EF4-FFF2-40B4-BE49-F238E27FC236}">
                <a16:creationId xmlns:a16="http://schemas.microsoft.com/office/drawing/2014/main" id="{11CEFAF9-BE57-6296-27F3-110B7839953B}"/>
              </a:ext>
            </a:extLst>
          </p:cNvPr>
          <p:cNvPicPr>
            <a:picLocks noChangeAspect="1"/>
          </p:cNvPicPr>
          <p:nvPr/>
        </p:nvPicPr>
        <p:blipFill>
          <a:blip r:embed="rId5"/>
          <a:stretch>
            <a:fillRect/>
          </a:stretch>
        </p:blipFill>
        <p:spPr>
          <a:xfrm>
            <a:off x="3219499" y="2019550"/>
            <a:ext cx="2337007" cy="2753463"/>
          </a:xfrm>
          <a:prstGeom prst="rect">
            <a:avLst/>
          </a:prstGeom>
          <a:ln>
            <a:solidFill>
              <a:schemeClr val="accent5">
                <a:shade val="15000"/>
              </a:schemeClr>
            </a:solidFill>
          </a:ln>
        </p:spPr>
      </p:pic>
      <p:pic>
        <p:nvPicPr>
          <p:cNvPr id="15" name="Image 14">
            <a:extLst>
              <a:ext uri="{FF2B5EF4-FFF2-40B4-BE49-F238E27FC236}">
                <a16:creationId xmlns:a16="http://schemas.microsoft.com/office/drawing/2014/main" id="{12E6C64F-6B10-B85C-FAEB-93A61D100F2D}"/>
              </a:ext>
            </a:extLst>
          </p:cNvPr>
          <p:cNvPicPr>
            <a:picLocks noChangeAspect="1"/>
          </p:cNvPicPr>
          <p:nvPr/>
        </p:nvPicPr>
        <p:blipFill>
          <a:blip r:embed="rId6"/>
          <a:stretch>
            <a:fillRect/>
          </a:stretch>
        </p:blipFill>
        <p:spPr>
          <a:xfrm>
            <a:off x="4912467" y="3869393"/>
            <a:ext cx="7146759" cy="913929"/>
          </a:xfrm>
          <a:prstGeom prst="rect">
            <a:avLst/>
          </a:prstGeom>
        </p:spPr>
      </p:pic>
      <p:sp>
        <p:nvSpPr>
          <p:cNvPr id="17" name="Ellipse 16">
            <a:extLst>
              <a:ext uri="{FF2B5EF4-FFF2-40B4-BE49-F238E27FC236}">
                <a16:creationId xmlns:a16="http://schemas.microsoft.com/office/drawing/2014/main" id="{2E37E781-15C4-0B6A-21B6-ADB997B219AB}"/>
              </a:ext>
            </a:extLst>
          </p:cNvPr>
          <p:cNvSpPr/>
          <p:nvPr/>
        </p:nvSpPr>
        <p:spPr>
          <a:xfrm>
            <a:off x="11342451" y="4367719"/>
            <a:ext cx="716775" cy="505838"/>
          </a:xfrm>
          <a:prstGeom prst="ellipse">
            <a:avLst/>
          </a:prstGeom>
          <a:solidFill>
            <a:schemeClr val="accent6">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F7A24594-1E60-1262-CEBC-F3FCA5FECBE2}"/>
              </a:ext>
            </a:extLst>
          </p:cNvPr>
          <p:cNvSpPr/>
          <p:nvPr/>
        </p:nvSpPr>
        <p:spPr>
          <a:xfrm>
            <a:off x="4307242" y="3477974"/>
            <a:ext cx="716775" cy="505838"/>
          </a:xfrm>
          <a:prstGeom prst="ellipse">
            <a:avLst/>
          </a:prstGeom>
          <a:solidFill>
            <a:srgbClr val="00B050">
              <a:alpha val="40000"/>
            </a:srgb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fr-FR"/>
          </a:p>
        </p:txBody>
      </p:sp>
      <p:cxnSp>
        <p:nvCxnSpPr>
          <p:cNvPr id="22" name="Connecteur : en arc 21">
            <a:extLst>
              <a:ext uri="{FF2B5EF4-FFF2-40B4-BE49-F238E27FC236}">
                <a16:creationId xmlns:a16="http://schemas.microsoft.com/office/drawing/2014/main" id="{41BD8DAD-938D-8FD3-16B5-17BF6B08516D}"/>
              </a:ext>
            </a:extLst>
          </p:cNvPr>
          <p:cNvCxnSpPr>
            <a:cxnSpLocks/>
            <a:stCxn id="18" idx="4"/>
            <a:endCxn id="17" idx="4"/>
          </p:cNvCxnSpPr>
          <p:nvPr/>
        </p:nvCxnSpPr>
        <p:spPr>
          <a:xfrm rot="16200000" flipH="1">
            <a:off x="7738362" y="911079"/>
            <a:ext cx="889745" cy="7035209"/>
          </a:xfrm>
          <a:prstGeom prst="curvedConnector3">
            <a:avLst>
              <a:gd name="adj1" fmla="val 125693"/>
            </a:avLst>
          </a:prstGeom>
          <a:ln w="28575">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CF181ED0-D45D-E0F9-D721-2D87E74D1042}"/>
              </a:ext>
            </a:extLst>
          </p:cNvPr>
          <p:cNvSpPr txBox="1"/>
          <p:nvPr/>
        </p:nvSpPr>
        <p:spPr>
          <a:xfrm>
            <a:off x="5692338" y="1944607"/>
            <a:ext cx="6183900" cy="1534779"/>
          </a:xfrm>
          <a:prstGeom prst="rect">
            <a:avLst/>
          </a:prstGeom>
          <a:noFill/>
        </p:spPr>
        <p:txBody>
          <a:bodyPr wrap="square" rtlCol="0">
            <a:spAutoFit/>
          </a:bodyPr>
          <a:lstStyle/>
          <a:p>
            <a:pPr marL="342900" indent="-342900" algn="just">
              <a:lnSpc>
                <a:spcPct val="150000"/>
              </a:lnSpc>
              <a:buFont typeface="+mj-lt"/>
              <a:buAutoNum type="arabicPeriod"/>
            </a:pPr>
            <a:r>
              <a:rPr lang="fr-FR" sz="1600" dirty="0">
                <a:latin typeface="Poppins" panose="00000500000000000000" pitchFamily="2" charset="0"/>
                <a:cs typeface="Poppins" panose="00000500000000000000" pitchFamily="2" charset="0"/>
              </a:rPr>
              <a:t>Message de succès ou d’échec du chargement</a:t>
            </a:r>
          </a:p>
          <a:p>
            <a:pPr marL="342900" indent="-342900" algn="just">
              <a:lnSpc>
                <a:spcPct val="150000"/>
              </a:lnSpc>
              <a:buFont typeface="+mj-lt"/>
              <a:buAutoNum type="arabicPeriod"/>
            </a:pPr>
            <a:r>
              <a:rPr lang="fr-FR" sz="1600" dirty="0">
                <a:latin typeface="Poppins" panose="00000500000000000000" pitchFamily="2" charset="0"/>
                <a:cs typeface="Poppins" panose="00000500000000000000" pitchFamily="2" charset="0"/>
              </a:rPr>
              <a:t>Statut de l’état de la création dans EUDAMED à vérifier</a:t>
            </a:r>
          </a:p>
          <a:p>
            <a:pPr marL="342900" indent="-342900" algn="just">
              <a:lnSpc>
                <a:spcPct val="150000"/>
              </a:lnSpc>
              <a:buFont typeface="+mj-lt"/>
              <a:buAutoNum type="arabicPeriod"/>
            </a:pPr>
            <a:r>
              <a:rPr lang="fr-FR" sz="1600" dirty="0">
                <a:latin typeface="Poppins" panose="00000500000000000000" pitchFamily="2" charset="0"/>
                <a:cs typeface="Poppins" panose="00000500000000000000" pitchFamily="2" charset="0"/>
              </a:rPr>
              <a:t>En cas d’échec (« </a:t>
            </a:r>
            <a:r>
              <a:rPr lang="fr-FR" sz="1600" dirty="0" err="1">
                <a:latin typeface="Poppins" panose="00000500000000000000" pitchFamily="2" charset="0"/>
                <a:cs typeface="Poppins" panose="00000500000000000000" pitchFamily="2" charset="0"/>
              </a:rPr>
              <a:t>failed</a:t>
            </a:r>
            <a:r>
              <a:rPr lang="fr-FR" sz="1600" dirty="0">
                <a:latin typeface="Poppins" panose="00000500000000000000" pitchFamily="2" charset="0"/>
                <a:cs typeface="Poppins" panose="00000500000000000000" pitchFamily="2" charset="0"/>
              </a:rPr>
              <a:t> »), analyse du fichier XML en réponse  </a:t>
            </a:r>
          </a:p>
        </p:txBody>
      </p:sp>
      <p:pic>
        <p:nvPicPr>
          <p:cNvPr id="33" name="Image 32">
            <a:extLst>
              <a:ext uri="{FF2B5EF4-FFF2-40B4-BE49-F238E27FC236}">
                <a16:creationId xmlns:a16="http://schemas.microsoft.com/office/drawing/2014/main" id="{D7B2D7C2-E06F-8D21-F584-BC3E7C5687AE}"/>
              </a:ext>
            </a:extLst>
          </p:cNvPr>
          <p:cNvPicPr>
            <a:picLocks noChangeAspect="1"/>
          </p:cNvPicPr>
          <p:nvPr/>
        </p:nvPicPr>
        <p:blipFill>
          <a:blip r:embed="rId7"/>
          <a:stretch>
            <a:fillRect/>
          </a:stretch>
        </p:blipFill>
        <p:spPr>
          <a:xfrm>
            <a:off x="7151483" y="3117450"/>
            <a:ext cx="582008" cy="613442"/>
          </a:xfrm>
          <a:prstGeom prst="rect">
            <a:avLst/>
          </a:prstGeom>
        </p:spPr>
      </p:pic>
    </p:spTree>
    <p:extLst>
      <p:ext uri="{BB962C8B-B14F-4D97-AF65-F5344CB8AC3E}">
        <p14:creationId xmlns:p14="http://schemas.microsoft.com/office/powerpoint/2010/main" val="2490652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4F6D8-06E5-5D45-67D8-7E019A18EEF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2E5D674-2841-4553-E40F-694A39BD432A}"/>
              </a:ext>
            </a:extLst>
          </p:cNvPr>
          <p:cNvSpPr>
            <a:spLocks noGrp="1"/>
          </p:cNvSpPr>
          <p:nvPr>
            <p:ph type="title"/>
          </p:nvPr>
        </p:nvSpPr>
        <p:spPr>
          <a:xfrm>
            <a:off x="233680" y="148796"/>
            <a:ext cx="10058400" cy="748454"/>
          </a:xfrm>
        </p:spPr>
        <p:txBody>
          <a:bodyPr>
            <a:normAutofit/>
          </a:bodyPr>
          <a:lstStyle/>
          <a:p>
            <a:r>
              <a:rPr lang="fr-FR" sz="2400" dirty="0">
                <a:latin typeface="Poppins" panose="00000500000000000000" pitchFamily="2" charset="0"/>
                <a:cs typeface="Poppins" panose="00000500000000000000" pitchFamily="2" charset="0"/>
              </a:rPr>
              <a:t>Webinaire 3/8 : Charger des fichiers XML dans EUDAMED</a:t>
            </a:r>
            <a:br>
              <a:rPr lang="fr-FR" sz="2400" b="1" noProof="0" dirty="0">
                <a:latin typeface="Poppins" panose="00000500000000000000" pitchFamily="2" charset="0"/>
                <a:cs typeface="Poppins" panose="00000500000000000000" pitchFamily="2" charset="0"/>
              </a:rPr>
            </a:br>
            <a:r>
              <a:rPr lang="fr-FR" sz="2400" b="1" noProof="0" dirty="0">
                <a:latin typeface="Poppins" panose="00000500000000000000" pitchFamily="2" charset="0"/>
                <a:cs typeface="Poppins" panose="00000500000000000000" pitchFamily="2" charset="0"/>
              </a:rPr>
              <a:t>Premiers retours sur les idées entendues </a:t>
            </a:r>
            <a:endParaRPr lang="fr-FR" sz="2400" b="1" dirty="0">
              <a:latin typeface="Poppins" panose="00000500000000000000" pitchFamily="2" charset="0"/>
              <a:cs typeface="Poppins" panose="00000500000000000000" pitchFamily="2" charset="0"/>
            </a:endParaRPr>
          </a:p>
        </p:txBody>
      </p:sp>
      <p:sp>
        <p:nvSpPr>
          <p:cNvPr id="5" name="ZoneTexte 4">
            <a:extLst>
              <a:ext uri="{FF2B5EF4-FFF2-40B4-BE49-F238E27FC236}">
                <a16:creationId xmlns:a16="http://schemas.microsoft.com/office/drawing/2014/main" id="{1168DD90-9E00-8A84-6F8D-F5FF377AEDD5}"/>
              </a:ext>
            </a:extLst>
          </p:cNvPr>
          <p:cNvSpPr txBox="1"/>
          <p:nvPr/>
        </p:nvSpPr>
        <p:spPr>
          <a:xfrm>
            <a:off x="3161487" y="1039977"/>
            <a:ext cx="8715979" cy="5114221"/>
          </a:xfrm>
          <a:prstGeom prst="rect">
            <a:avLst/>
          </a:prstGeom>
          <a:noFill/>
        </p:spPr>
        <p:txBody>
          <a:bodyPr wrap="square" rtlCol="0">
            <a:spAutoFit/>
          </a:bodyPr>
          <a:lstStyle/>
          <a:p>
            <a:pPr marL="342900" indent="-342900" algn="just" defTabSz="914400">
              <a:spcBef>
                <a:spcPts val="1200"/>
              </a:spcBef>
              <a:spcAft>
                <a:spcPts val="200"/>
              </a:spcAft>
              <a:buClr>
                <a:schemeClr val="accent1"/>
              </a:buClr>
              <a:buSzPct val="100000"/>
              <a:buFont typeface="+mj-lt"/>
              <a:buAutoNum type="arabicPeriod"/>
            </a:pPr>
            <a:r>
              <a:rPr lang="fr-FR" b="1" i="1" dirty="0">
                <a:latin typeface="Poppins" panose="00000500000000000000" pitchFamily="2" charset="0"/>
                <a:ea typeface="Open Sans" pitchFamily="2" charset="0"/>
                <a:cs typeface="Poppins" panose="00000500000000000000" pitchFamily="2" charset="0"/>
              </a:rPr>
              <a:t>« C’est rapide à mettre en œuvre!» </a:t>
            </a:r>
          </a:p>
          <a:p>
            <a:pPr marL="800100" lvl="1" indent="-342900" algn="just" defTabSz="914400">
              <a:spcBef>
                <a:spcPts val="1200"/>
              </a:spcBef>
              <a:spcAft>
                <a:spcPts val="200"/>
              </a:spcAft>
              <a:buClr>
                <a:schemeClr val="accent1"/>
              </a:buClr>
              <a:buSzPct val="100000"/>
              <a:buFont typeface="Arial" panose="020B0604020202020204" pitchFamily="34" charset="0"/>
              <a:buChar char="•"/>
            </a:pPr>
            <a:r>
              <a:rPr lang="fr-FR" sz="1200" b="1" i="1" dirty="0">
                <a:solidFill>
                  <a:srgbClr val="FF0000"/>
                </a:solidFill>
                <a:latin typeface="Poppins" panose="00000500000000000000" pitchFamily="2" charset="0"/>
                <a:ea typeface="Open Sans" pitchFamily="2" charset="0"/>
                <a:cs typeface="Poppins" panose="00000500000000000000" pitchFamily="2" charset="0"/>
              </a:rPr>
              <a:t>NON en interne &amp; Oui avec une solution tierce onéreuse mais en création et EUDAMED seulement</a:t>
            </a:r>
          </a:p>
          <a:p>
            <a:pPr marL="342900" indent="-342900" algn="just" defTabSz="914400">
              <a:spcBef>
                <a:spcPts val="1200"/>
              </a:spcBef>
              <a:spcAft>
                <a:spcPts val="200"/>
              </a:spcAft>
              <a:buClr>
                <a:schemeClr val="accent1"/>
              </a:buClr>
              <a:buSzPct val="100000"/>
              <a:buFont typeface="+mj-lt"/>
              <a:buAutoNum type="arabicPeriod"/>
            </a:pPr>
            <a:r>
              <a:rPr lang="fr-FR" b="1" i="1" dirty="0">
                <a:latin typeface="Poppins" panose="00000500000000000000" pitchFamily="2" charset="0"/>
                <a:ea typeface="Open Sans" pitchFamily="2" charset="0"/>
                <a:cs typeface="Poppins" panose="00000500000000000000" pitchFamily="2" charset="0"/>
              </a:rPr>
              <a:t>« C’est moins couteux!» </a:t>
            </a:r>
            <a:r>
              <a:rPr lang="fr-FR" sz="1200" b="1" i="1" dirty="0">
                <a:solidFill>
                  <a:srgbClr val="FF0000"/>
                </a:solidFill>
                <a:latin typeface="Poppins" panose="00000500000000000000" pitchFamily="2" charset="0"/>
                <a:ea typeface="Open Sans" pitchFamily="2" charset="0"/>
                <a:cs typeface="Poppins" panose="00000500000000000000" pitchFamily="2" charset="0"/>
              </a:rPr>
              <a:t>NON &amp; très consommateur en ressources internes</a:t>
            </a:r>
            <a:endParaRPr lang="fr-FR" b="1" i="1" dirty="0">
              <a:solidFill>
                <a:srgbClr val="FF0000"/>
              </a:solidFill>
              <a:latin typeface="Poppins" panose="00000500000000000000" pitchFamily="2" charset="0"/>
              <a:ea typeface="Open Sans" pitchFamily="2" charset="0"/>
              <a:cs typeface="Poppins" panose="00000500000000000000" pitchFamily="2" charset="0"/>
            </a:endParaRPr>
          </a:p>
          <a:p>
            <a:pPr marL="342900" indent="-342900" algn="just" defTabSz="914400">
              <a:spcBef>
                <a:spcPts val="1200"/>
              </a:spcBef>
              <a:spcAft>
                <a:spcPts val="200"/>
              </a:spcAft>
              <a:buClr>
                <a:schemeClr val="accent1"/>
              </a:buClr>
              <a:buSzPct val="100000"/>
              <a:buFont typeface="+mj-lt"/>
              <a:buAutoNum type="arabicPeriod"/>
            </a:pPr>
            <a:r>
              <a:rPr lang="fr-FR" b="1" i="1" dirty="0">
                <a:latin typeface="Poppins" panose="00000500000000000000" pitchFamily="2" charset="0"/>
                <a:ea typeface="Open Sans" pitchFamily="2" charset="0"/>
                <a:cs typeface="Poppins" panose="00000500000000000000" pitchFamily="2" charset="0"/>
              </a:rPr>
              <a:t>« On sauvegarde notre fichier Excel en XML?» </a:t>
            </a:r>
            <a:r>
              <a:rPr lang="fr-FR" sz="1200" b="1" i="1" dirty="0">
                <a:solidFill>
                  <a:srgbClr val="FF0000"/>
                </a:solidFill>
                <a:latin typeface="Poppins" panose="00000500000000000000" pitchFamily="2" charset="0"/>
                <a:ea typeface="Open Sans" pitchFamily="2" charset="0"/>
                <a:cs typeface="Poppins" panose="00000500000000000000" pitchFamily="2" charset="0"/>
              </a:rPr>
              <a:t>Impossible dans </a:t>
            </a:r>
            <a:r>
              <a:rPr lang="fr-FR" sz="1200" b="1" i="1" dirty="0" err="1">
                <a:solidFill>
                  <a:srgbClr val="FF0000"/>
                </a:solidFill>
                <a:latin typeface="Poppins" panose="00000500000000000000" pitchFamily="2" charset="0"/>
                <a:ea typeface="Open Sans" pitchFamily="2" charset="0"/>
                <a:cs typeface="Poppins" panose="00000500000000000000" pitchFamily="2" charset="0"/>
              </a:rPr>
              <a:t>excel</a:t>
            </a:r>
            <a:r>
              <a:rPr lang="fr-FR" sz="1200" b="1" i="1" dirty="0">
                <a:solidFill>
                  <a:srgbClr val="FF0000"/>
                </a:solidFill>
                <a:latin typeface="Poppins" panose="00000500000000000000" pitchFamily="2" charset="0"/>
                <a:ea typeface="Open Sans" pitchFamily="2" charset="0"/>
                <a:cs typeface="Poppins" panose="00000500000000000000" pitchFamily="2" charset="0"/>
              </a:rPr>
              <a:t> même avec dev</a:t>
            </a:r>
            <a:endParaRPr lang="fr-FR" b="1" i="1" dirty="0">
              <a:solidFill>
                <a:srgbClr val="FF0000"/>
              </a:solidFill>
              <a:latin typeface="Poppins" panose="00000500000000000000" pitchFamily="2" charset="0"/>
              <a:ea typeface="Open Sans" pitchFamily="2" charset="0"/>
              <a:cs typeface="Poppins" panose="00000500000000000000" pitchFamily="2" charset="0"/>
            </a:endParaRPr>
          </a:p>
          <a:p>
            <a:pPr marL="342900" indent="-342900" algn="just" defTabSz="914400">
              <a:spcBef>
                <a:spcPts val="1200"/>
              </a:spcBef>
              <a:spcAft>
                <a:spcPts val="200"/>
              </a:spcAft>
              <a:buClr>
                <a:schemeClr val="accent1"/>
              </a:buClr>
              <a:buSzPct val="100000"/>
              <a:buFont typeface="+mj-lt"/>
              <a:buAutoNum type="arabicPeriod"/>
            </a:pPr>
            <a:r>
              <a:rPr lang="fr-FR" b="1" i="1" dirty="0">
                <a:latin typeface="Poppins" panose="00000500000000000000" pitchFamily="2" charset="0"/>
                <a:ea typeface="Open Sans" pitchFamily="2" charset="0"/>
                <a:cs typeface="Poppins" panose="00000500000000000000" pitchFamily="2" charset="0"/>
              </a:rPr>
              <a:t>« C’est un travail à faire une fois (one shot)!» </a:t>
            </a:r>
            <a:r>
              <a:rPr lang="fr-FR" sz="1200" b="1" i="1" dirty="0">
                <a:solidFill>
                  <a:srgbClr val="FF0000"/>
                </a:solidFill>
                <a:latin typeface="Poppins" panose="00000500000000000000" pitchFamily="2" charset="0"/>
                <a:ea typeface="Open Sans" pitchFamily="2" charset="0"/>
                <a:cs typeface="Poppins" panose="00000500000000000000" pitchFamily="2" charset="0"/>
              </a:rPr>
              <a:t>Eudamed est un processus</a:t>
            </a:r>
            <a:endParaRPr lang="fr-FR" b="1" i="1" dirty="0">
              <a:solidFill>
                <a:srgbClr val="FF0000"/>
              </a:solidFill>
              <a:latin typeface="Poppins" panose="00000500000000000000" pitchFamily="2" charset="0"/>
              <a:ea typeface="Open Sans" pitchFamily="2" charset="0"/>
              <a:cs typeface="Poppins" panose="00000500000000000000" pitchFamily="2" charset="0"/>
            </a:endParaRPr>
          </a:p>
          <a:p>
            <a:pPr marL="342900" indent="-342900" algn="just" defTabSz="914400">
              <a:spcBef>
                <a:spcPts val="1200"/>
              </a:spcBef>
              <a:spcAft>
                <a:spcPts val="200"/>
              </a:spcAft>
              <a:buClr>
                <a:schemeClr val="accent1"/>
              </a:buClr>
              <a:buSzPct val="100000"/>
              <a:buFont typeface="+mj-lt"/>
              <a:buAutoNum type="arabicPeriod"/>
            </a:pPr>
            <a:r>
              <a:rPr lang="fr-FR" b="1" i="1" dirty="0">
                <a:latin typeface="Poppins" panose="00000500000000000000" pitchFamily="2" charset="0"/>
                <a:ea typeface="Open Sans" pitchFamily="2" charset="0"/>
                <a:cs typeface="Poppins" panose="00000500000000000000" pitchFamily="2" charset="0"/>
              </a:rPr>
              <a:t>« On fait comme pour la GUDID!» </a:t>
            </a:r>
          </a:p>
          <a:p>
            <a:pPr marL="800100" lvl="1" indent="-342900" algn="just" defTabSz="914400">
              <a:spcBef>
                <a:spcPts val="1200"/>
              </a:spcBef>
              <a:spcAft>
                <a:spcPts val="200"/>
              </a:spcAft>
              <a:buClr>
                <a:schemeClr val="accent1"/>
              </a:buClr>
              <a:buSzPct val="100000"/>
              <a:buFont typeface="Arial" panose="020B0604020202020204" pitchFamily="34" charset="0"/>
              <a:buChar char="•"/>
            </a:pPr>
            <a:r>
              <a:rPr lang="fr-FR" sz="1200" b="1" i="1" dirty="0">
                <a:solidFill>
                  <a:srgbClr val="FF0000"/>
                </a:solidFill>
                <a:latin typeface="Poppins" panose="00000500000000000000" pitchFamily="2" charset="0"/>
                <a:ea typeface="Open Sans" pitchFamily="2" charset="0"/>
                <a:cs typeface="Poppins" panose="00000500000000000000" pitchFamily="2" charset="0"/>
              </a:rPr>
              <a:t>GUDID n’avait pas d’objectif de traçabilité; sa complexité initiale était par ailleurs minimaliste</a:t>
            </a:r>
          </a:p>
          <a:p>
            <a:pPr marL="342900" indent="-342900" algn="just" defTabSz="914400">
              <a:spcBef>
                <a:spcPts val="1200"/>
              </a:spcBef>
              <a:spcAft>
                <a:spcPts val="200"/>
              </a:spcAft>
              <a:buClr>
                <a:schemeClr val="accent1"/>
              </a:buClr>
              <a:buSzPct val="100000"/>
              <a:buFont typeface="+mj-lt"/>
              <a:buAutoNum type="arabicPeriod"/>
            </a:pPr>
            <a:r>
              <a:rPr lang="fr-FR" b="1" i="1" dirty="0">
                <a:latin typeface="Poppins" panose="00000500000000000000" pitchFamily="2" charset="0"/>
                <a:ea typeface="Open Sans" pitchFamily="2" charset="0"/>
                <a:cs typeface="Poppins" panose="00000500000000000000" pitchFamily="2" charset="0"/>
              </a:rPr>
              <a:t>« l’Informatique peut s’en occuper » </a:t>
            </a:r>
            <a:r>
              <a:rPr lang="fr-FR" sz="1200" b="1" i="1" dirty="0">
                <a:solidFill>
                  <a:srgbClr val="FF0000"/>
                </a:solidFill>
                <a:latin typeface="Poppins" panose="00000500000000000000" pitchFamily="2" charset="0"/>
                <a:ea typeface="Open Sans" pitchFamily="2" charset="0"/>
                <a:cs typeface="Poppins" panose="00000500000000000000" pitchFamily="2" charset="0"/>
              </a:rPr>
              <a:t>Les DSI répondront … les data </a:t>
            </a:r>
            <a:r>
              <a:rPr lang="fr-FR" sz="1200" b="1" i="1" dirty="0" err="1">
                <a:solidFill>
                  <a:srgbClr val="FF0000"/>
                </a:solidFill>
                <a:latin typeface="Poppins" panose="00000500000000000000" pitchFamily="2" charset="0"/>
                <a:ea typeface="Open Sans" pitchFamily="2" charset="0"/>
                <a:cs typeface="Poppins" panose="00000500000000000000" pitchFamily="2" charset="0"/>
              </a:rPr>
              <a:t>analysts</a:t>
            </a:r>
            <a:r>
              <a:rPr lang="fr-FR" sz="1200" b="1" i="1" dirty="0">
                <a:solidFill>
                  <a:srgbClr val="FF0000"/>
                </a:solidFill>
                <a:latin typeface="Poppins" panose="00000500000000000000" pitchFamily="2" charset="0"/>
                <a:ea typeface="Open Sans" pitchFamily="2" charset="0"/>
                <a:cs typeface="Poppins" panose="00000500000000000000" pitchFamily="2" charset="0"/>
              </a:rPr>
              <a:t> aussi </a:t>
            </a:r>
            <a:r>
              <a:rPr lang="fr-FR" sz="1200" b="1" i="1" dirty="0">
                <a:solidFill>
                  <a:srgbClr val="FF0000"/>
                </a:solidFill>
                <a:latin typeface="Poppins" panose="00000500000000000000" pitchFamily="2" charset="0"/>
                <a:ea typeface="Open Sans" pitchFamily="2" charset="0"/>
                <a:cs typeface="Poppins" panose="00000500000000000000" pitchFamily="2" charset="0"/>
                <a:sym typeface="Wingdings" panose="05000000000000000000" pitchFamily="2" charset="2"/>
              </a:rPr>
              <a:t></a:t>
            </a:r>
            <a:endParaRPr lang="fr-FR" sz="1200" b="1" i="1" dirty="0">
              <a:solidFill>
                <a:srgbClr val="FF0000"/>
              </a:solidFill>
              <a:latin typeface="Poppins" panose="00000500000000000000" pitchFamily="2" charset="0"/>
              <a:ea typeface="Open Sans" pitchFamily="2" charset="0"/>
              <a:cs typeface="Poppins" panose="00000500000000000000" pitchFamily="2" charset="0"/>
            </a:endParaRPr>
          </a:p>
          <a:p>
            <a:pPr marL="342900" indent="-342900" algn="just" defTabSz="914400">
              <a:spcBef>
                <a:spcPts val="1200"/>
              </a:spcBef>
              <a:spcAft>
                <a:spcPts val="200"/>
              </a:spcAft>
              <a:buClr>
                <a:schemeClr val="accent1"/>
              </a:buClr>
              <a:buSzPct val="100000"/>
              <a:buFont typeface="+mj-lt"/>
              <a:buAutoNum type="arabicPeriod"/>
            </a:pPr>
            <a:r>
              <a:rPr lang="fr-FR" b="1" i="1" dirty="0">
                <a:latin typeface="Poppins" panose="00000500000000000000" pitchFamily="2" charset="0"/>
                <a:ea typeface="Open Sans" pitchFamily="2" charset="0"/>
                <a:cs typeface="Poppins" panose="00000500000000000000" pitchFamily="2" charset="0"/>
              </a:rPr>
              <a:t>« On peut charger un fichier XML dans EUDAMED. C’est prévu! » </a:t>
            </a:r>
            <a:r>
              <a:rPr lang="fr-FR" sz="1200" b="1" i="1" dirty="0">
                <a:solidFill>
                  <a:srgbClr val="FF0000"/>
                </a:solidFill>
                <a:latin typeface="Poppins" panose="00000500000000000000" pitchFamily="2" charset="0"/>
                <a:ea typeface="Open Sans" pitchFamily="2" charset="0"/>
                <a:cs typeface="Poppins" panose="00000500000000000000" pitchFamily="2" charset="0"/>
              </a:rPr>
              <a:t>OUI, mais..</a:t>
            </a:r>
          </a:p>
          <a:p>
            <a:pPr marL="342900" indent="-342900" algn="just" defTabSz="914400">
              <a:spcBef>
                <a:spcPts val="1200"/>
              </a:spcBef>
              <a:spcAft>
                <a:spcPts val="200"/>
              </a:spcAft>
              <a:buClr>
                <a:schemeClr val="accent1"/>
              </a:buClr>
              <a:buSzPct val="100000"/>
              <a:buFont typeface="+mj-lt"/>
              <a:buAutoNum type="arabicPeriod"/>
            </a:pPr>
            <a:r>
              <a:rPr lang="fr-FR" b="1" i="1" dirty="0">
                <a:latin typeface="Poppins" panose="00000500000000000000" pitchFamily="2" charset="0"/>
                <a:ea typeface="Open Sans" pitchFamily="2" charset="0"/>
                <a:cs typeface="Poppins" panose="00000500000000000000" pitchFamily="2" charset="0"/>
              </a:rPr>
              <a:t>« Il y a des sociétés qui font du chargement XML manuel!» </a:t>
            </a:r>
            <a:r>
              <a:rPr lang="fr-FR" sz="1200" b="1" i="1" dirty="0">
                <a:solidFill>
                  <a:srgbClr val="FF0000"/>
                </a:solidFill>
                <a:latin typeface="Poppins" panose="00000500000000000000" pitchFamily="2" charset="0"/>
                <a:ea typeface="Open Sans" pitchFamily="2" charset="0"/>
                <a:cs typeface="Poppins" panose="00000500000000000000" pitchFamily="2" charset="0"/>
              </a:rPr>
              <a:t>OUI, mais..</a:t>
            </a:r>
            <a:endParaRPr lang="fr-FR" sz="1200" b="1" i="1" dirty="0">
              <a:latin typeface="Poppins" panose="00000500000000000000" pitchFamily="2" charset="0"/>
              <a:ea typeface="Open Sans" pitchFamily="2" charset="0"/>
              <a:cs typeface="Poppins" panose="00000500000000000000" pitchFamily="2" charset="0"/>
            </a:endParaRPr>
          </a:p>
          <a:p>
            <a:pPr marL="342900" indent="-342900" algn="just" defTabSz="914400">
              <a:spcBef>
                <a:spcPts val="1200"/>
              </a:spcBef>
              <a:spcAft>
                <a:spcPts val="200"/>
              </a:spcAft>
              <a:buClr>
                <a:schemeClr val="accent1"/>
              </a:buClr>
              <a:buSzPct val="100000"/>
              <a:buFont typeface="+mj-lt"/>
              <a:buAutoNum type="arabicPeriod"/>
            </a:pPr>
            <a:r>
              <a:rPr lang="fr-FR" b="1" i="1" dirty="0">
                <a:latin typeface="Poppins" panose="00000500000000000000" pitchFamily="2" charset="0"/>
                <a:ea typeface="Open Sans" pitchFamily="2" charset="0"/>
                <a:cs typeface="Poppins" panose="00000500000000000000" pitchFamily="2" charset="0"/>
              </a:rPr>
              <a:t>« La solution M2M, c’est une solution XML !» </a:t>
            </a:r>
            <a:r>
              <a:rPr lang="fr-FR" sz="1200" b="1" i="1" dirty="0">
                <a:solidFill>
                  <a:srgbClr val="00B050"/>
                </a:solidFill>
                <a:latin typeface="Poppins" panose="00000500000000000000" pitchFamily="2" charset="0"/>
                <a:ea typeface="Open Sans" pitchFamily="2" charset="0"/>
                <a:cs typeface="Poppins" panose="00000500000000000000" pitchFamily="2" charset="0"/>
              </a:rPr>
              <a:t>OUI et …</a:t>
            </a:r>
            <a:endParaRPr lang="fr-FR" b="1" i="1" dirty="0">
              <a:solidFill>
                <a:srgbClr val="00B050"/>
              </a:solidFill>
              <a:latin typeface="Poppins" panose="00000500000000000000" pitchFamily="2" charset="0"/>
              <a:ea typeface="Open Sans" pitchFamily="2" charset="0"/>
              <a:cs typeface="Poppins" panose="00000500000000000000" pitchFamily="2" charset="0"/>
            </a:endParaRPr>
          </a:p>
          <a:p>
            <a:pPr marL="800100" lvl="1" indent="-342900" algn="just" defTabSz="914400">
              <a:spcBef>
                <a:spcPts val="1200"/>
              </a:spcBef>
              <a:spcAft>
                <a:spcPts val="200"/>
              </a:spcAft>
              <a:buClr>
                <a:schemeClr val="accent1"/>
              </a:buClr>
              <a:buSzPct val="100000"/>
              <a:buFont typeface="Arial" panose="020B0604020202020204" pitchFamily="34" charset="0"/>
              <a:buChar char="•"/>
            </a:pPr>
            <a:r>
              <a:rPr lang="fr-FR" sz="1200" b="1" i="1" dirty="0">
                <a:solidFill>
                  <a:srgbClr val="00B050"/>
                </a:solidFill>
                <a:latin typeface="Poppins" panose="00000500000000000000" pitchFamily="2" charset="0"/>
                <a:ea typeface="Open Sans" pitchFamily="2" charset="0"/>
                <a:cs typeface="Poppins" panose="00000500000000000000" pitchFamily="2" charset="0"/>
              </a:rPr>
              <a:t>entièrement pris en charge par l’éditeur et non par l’entreprise, y compris la constitution des fichiers</a:t>
            </a:r>
          </a:p>
        </p:txBody>
      </p:sp>
      <p:pic>
        <p:nvPicPr>
          <p:cNvPr id="4" name="Image 3" descr="Une image contenant outil d’écriture, écriture manuscrite, texte, monochrome&#10;&#10;Description générée automatiquement">
            <a:extLst>
              <a:ext uri="{FF2B5EF4-FFF2-40B4-BE49-F238E27FC236}">
                <a16:creationId xmlns:a16="http://schemas.microsoft.com/office/drawing/2014/main" id="{6B8A3479-C0A9-C7CA-F01A-4E8F791586A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14534" y="1253986"/>
            <a:ext cx="2482718" cy="1655469"/>
          </a:xfrm>
          <a:prstGeom prst="rect">
            <a:avLst/>
          </a:prstGeom>
        </p:spPr>
      </p:pic>
    </p:spTree>
    <p:extLst>
      <p:ext uri="{BB962C8B-B14F-4D97-AF65-F5344CB8AC3E}">
        <p14:creationId xmlns:p14="http://schemas.microsoft.com/office/powerpoint/2010/main" val="3999306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18AF4-1514-02B2-469F-E18D15A8E20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55BCDCF-66C4-B7AE-0836-C09FEB92567E}"/>
              </a:ext>
            </a:extLst>
          </p:cNvPr>
          <p:cNvSpPr>
            <a:spLocks noGrp="1"/>
          </p:cNvSpPr>
          <p:nvPr>
            <p:ph type="title"/>
          </p:nvPr>
        </p:nvSpPr>
        <p:spPr>
          <a:xfrm>
            <a:off x="233680" y="148796"/>
            <a:ext cx="10058400" cy="748454"/>
          </a:xfrm>
        </p:spPr>
        <p:txBody>
          <a:bodyPr>
            <a:normAutofit/>
          </a:bodyPr>
          <a:lstStyle/>
          <a:p>
            <a:r>
              <a:rPr lang="fr-FR" sz="2400" dirty="0">
                <a:latin typeface="Poppins" panose="00000500000000000000" pitchFamily="2" charset="0"/>
                <a:cs typeface="Poppins" panose="00000500000000000000" pitchFamily="2" charset="0"/>
              </a:rPr>
              <a:t>Webinaire 3/8 : Charger des fichiers XML dans EUDAMED</a:t>
            </a:r>
            <a:br>
              <a:rPr lang="fr-FR" sz="2400" b="1" noProof="0" dirty="0">
                <a:latin typeface="Poppins" panose="00000500000000000000" pitchFamily="2" charset="0"/>
                <a:cs typeface="Poppins" panose="00000500000000000000" pitchFamily="2" charset="0"/>
              </a:rPr>
            </a:br>
            <a:r>
              <a:rPr lang="fr-FR" sz="2400" b="1" noProof="0" dirty="0">
                <a:latin typeface="Poppins" panose="00000500000000000000" pitchFamily="2" charset="0"/>
                <a:cs typeface="Poppins" panose="00000500000000000000" pitchFamily="2" charset="0"/>
              </a:rPr>
              <a:t>Pourquoi une telle solution n’est-elle généralement pas viable?</a:t>
            </a:r>
            <a:endParaRPr lang="fr-FR" sz="2400" b="1" dirty="0">
              <a:latin typeface="Poppins" panose="00000500000000000000" pitchFamily="2" charset="0"/>
              <a:cs typeface="Poppins" panose="00000500000000000000" pitchFamily="2" charset="0"/>
            </a:endParaRPr>
          </a:p>
        </p:txBody>
      </p:sp>
      <p:pic>
        <p:nvPicPr>
          <p:cNvPr id="4" name="Image 3" descr="Une image contenant plein air, arbre, texte, ciel&#10;&#10;Description générée automatiquement">
            <a:extLst>
              <a:ext uri="{FF2B5EF4-FFF2-40B4-BE49-F238E27FC236}">
                <a16:creationId xmlns:a16="http://schemas.microsoft.com/office/drawing/2014/main" id="{47153B2D-CEA1-2A83-1EFC-B4BB2603132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58140" y="1272865"/>
            <a:ext cx="1714500" cy="1143000"/>
          </a:xfrm>
          <a:prstGeom prst="rect">
            <a:avLst/>
          </a:prstGeom>
        </p:spPr>
      </p:pic>
      <p:sp>
        <p:nvSpPr>
          <p:cNvPr id="9" name="Espace réservé du contenu 4">
            <a:extLst>
              <a:ext uri="{FF2B5EF4-FFF2-40B4-BE49-F238E27FC236}">
                <a16:creationId xmlns:a16="http://schemas.microsoft.com/office/drawing/2014/main" id="{E2B4E410-88CE-51C4-3AEE-77C36CF91CCA}"/>
              </a:ext>
            </a:extLst>
          </p:cNvPr>
          <p:cNvSpPr>
            <a:spLocks noGrp="1"/>
          </p:cNvSpPr>
          <p:nvPr>
            <p:ph idx="1"/>
          </p:nvPr>
        </p:nvSpPr>
        <p:spPr>
          <a:xfrm>
            <a:off x="2438400" y="2011145"/>
            <a:ext cx="8676640" cy="2377975"/>
          </a:xfrm>
        </p:spPr>
        <p:txBody>
          <a:bodyPr>
            <a:normAutofit lnSpcReduction="10000"/>
          </a:bodyPr>
          <a:lstStyle/>
          <a:p>
            <a:pPr marL="342900" indent="-342900" algn="just">
              <a:lnSpc>
                <a:spcPct val="150000"/>
              </a:lnSpc>
              <a:buFont typeface="+mj-lt"/>
              <a:buAutoNum type="arabicPeriod"/>
            </a:pPr>
            <a:r>
              <a:rPr lang="fr-FR" sz="1800" b="1" dirty="0">
                <a:latin typeface="Poppins" panose="00000500000000000000" pitchFamily="2" charset="0"/>
                <a:cs typeface="Poppins" panose="00000500000000000000" pitchFamily="2" charset="0"/>
              </a:rPr>
              <a:t>Multiplication des bases de données règlementaires dans le monde</a:t>
            </a:r>
          </a:p>
          <a:p>
            <a:pPr marL="635508" lvl="1" indent="-342900" algn="just">
              <a:lnSpc>
                <a:spcPct val="150000"/>
              </a:lnSpc>
              <a:buFont typeface="Wingdings" panose="05000000000000000000" pitchFamily="2" charset="2"/>
              <a:buChar char="§"/>
            </a:pPr>
            <a:r>
              <a:rPr lang="fr-FR" sz="1600" dirty="0">
                <a:latin typeface="Poppins" panose="00000500000000000000" pitchFamily="2" charset="0"/>
                <a:cs typeface="Poppins" panose="00000500000000000000" pitchFamily="2" charset="0"/>
              </a:rPr>
              <a:t>La mise à jour des bases de données est une condition de mise sur un marché</a:t>
            </a:r>
          </a:p>
          <a:p>
            <a:pPr marL="635508" lvl="1" indent="-342900" algn="just">
              <a:lnSpc>
                <a:spcPct val="150000"/>
              </a:lnSpc>
              <a:buFont typeface="Wingdings" panose="05000000000000000000" pitchFamily="2" charset="2"/>
              <a:buChar char="§"/>
            </a:pPr>
            <a:r>
              <a:rPr lang="fr-FR" sz="1600" dirty="0">
                <a:latin typeface="Poppins" panose="00000500000000000000" pitchFamily="2" charset="0"/>
                <a:cs typeface="Poppins" panose="00000500000000000000" pitchFamily="2" charset="0"/>
              </a:rPr>
              <a:t>Les attributs et les règles ne sont pas identiques à tous les pays</a:t>
            </a:r>
          </a:p>
          <a:p>
            <a:pPr marL="342900" indent="-342900" algn="just">
              <a:lnSpc>
                <a:spcPct val="150000"/>
              </a:lnSpc>
              <a:buFont typeface="+mj-lt"/>
              <a:buAutoNum type="arabicPeriod"/>
            </a:pPr>
            <a:r>
              <a:rPr lang="fr-FR" sz="1800" b="1" dirty="0">
                <a:latin typeface="Poppins" panose="00000500000000000000" pitchFamily="2" charset="0"/>
                <a:cs typeface="Poppins" panose="00000500000000000000" pitchFamily="2" charset="0"/>
              </a:rPr>
              <a:t>Intégrité des données </a:t>
            </a:r>
          </a:p>
          <a:p>
            <a:pPr marL="635508" lvl="1" indent="-342900" algn="just">
              <a:lnSpc>
                <a:spcPct val="150000"/>
              </a:lnSpc>
              <a:buFont typeface="Wingdings" panose="05000000000000000000" pitchFamily="2" charset="2"/>
              <a:buChar char="§"/>
            </a:pPr>
            <a:r>
              <a:rPr lang="fr-FR" sz="1600" dirty="0">
                <a:latin typeface="Poppins" panose="00000500000000000000" pitchFamily="2" charset="0"/>
                <a:cs typeface="Poppins" panose="00000500000000000000" pitchFamily="2" charset="0"/>
              </a:rPr>
              <a:t>ALCOA+</a:t>
            </a:r>
          </a:p>
          <a:p>
            <a:pPr marL="182563" indent="-182563" algn="just">
              <a:lnSpc>
                <a:spcPct val="150000"/>
              </a:lnSpc>
              <a:buFont typeface="Wingdings" panose="05000000000000000000" pitchFamily="2" charset="2"/>
              <a:buChar char="§"/>
            </a:pPr>
            <a:endParaRPr lang="fr-FR" sz="1800" b="1" dirty="0">
              <a:latin typeface="Poppins" panose="00000500000000000000" pitchFamily="2" charset="0"/>
              <a:cs typeface="Poppins" panose="00000500000000000000" pitchFamily="2" charset="0"/>
            </a:endParaRPr>
          </a:p>
          <a:p>
            <a:pPr marL="0" indent="0" algn="just">
              <a:lnSpc>
                <a:spcPct val="150000"/>
              </a:lnSpc>
              <a:buNone/>
            </a:pPr>
            <a:endParaRPr lang="fr-FR" dirty="0">
              <a:latin typeface="Poppins" panose="00000500000000000000" pitchFamily="2" charset="0"/>
              <a:cs typeface="Poppins" panose="00000500000000000000" pitchFamily="2" charset="0"/>
            </a:endParaRPr>
          </a:p>
          <a:p>
            <a:pPr algn="just">
              <a:lnSpc>
                <a:spcPct val="150000"/>
              </a:lnSpc>
              <a:buFont typeface="Arial" panose="020B0604020202020204" pitchFamily="34" charset="0"/>
              <a:buChar char="•"/>
            </a:pPr>
            <a:endParaRPr lang="fr-FR" dirty="0">
              <a:latin typeface="Poppins" panose="00000500000000000000" pitchFamily="2" charset="0"/>
              <a:cs typeface="Poppins" panose="00000500000000000000" pitchFamily="2" charset="0"/>
            </a:endParaRPr>
          </a:p>
          <a:p>
            <a:pPr marL="0" indent="0" algn="just">
              <a:lnSpc>
                <a:spcPct val="150000"/>
              </a:lnSpc>
              <a:buNone/>
            </a:pPr>
            <a:endParaRPr lang="fr-FR" dirty="0">
              <a:latin typeface="Poppins" panose="00000500000000000000" pitchFamily="2" charset="0"/>
              <a:cs typeface="Poppins" panose="00000500000000000000" pitchFamily="2" charset="0"/>
            </a:endParaRPr>
          </a:p>
          <a:p>
            <a:pPr marL="0" indent="0" algn="just">
              <a:lnSpc>
                <a:spcPct val="150000"/>
              </a:lnSpc>
              <a:buNone/>
            </a:pPr>
            <a:endParaRPr lang="fr-FR" dirty="0">
              <a:latin typeface="Poppins" panose="00000500000000000000" pitchFamily="2" charset="0"/>
              <a:cs typeface="Poppins" panose="00000500000000000000" pitchFamily="2" charset="0"/>
            </a:endParaRPr>
          </a:p>
          <a:p>
            <a:pPr marL="0" indent="0" algn="just">
              <a:lnSpc>
                <a:spcPct val="150000"/>
              </a:lnSpc>
              <a:buNone/>
            </a:pPr>
            <a:endParaRPr lang="fr-FR" dirty="0">
              <a:latin typeface="Poppins" panose="00000500000000000000" pitchFamily="2" charset="0"/>
              <a:cs typeface="Poppins" panose="00000500000000000000" pitchFamily="2" charset="0"/>
            </a:endParaRPr>
          </a:p>
        </p:txBody>
      </p:sp>
      <p:sp>
        <p:nvSpPr>
          <p:cNvPr id="10" name="ZoneTexte 9">
            <a:extLst>
              <a:ext uri="{FF2B5EF4-FFF2-40B4-BE49-F238E27FC236}">
                <a16:creationId xmlns:a16="http://schemas.microsoft.com/office/drawing/2014/main" id="{2A295AA0-6DD4-EF0C-62F7-695B348A2087}"/>
              </a:ext>
            </a:extLst>
          </p:cNvPr>
          <p:cNvSpPr txBox="1"/>
          <p:nvPr/>
        </p:nvSpPr>
        <p:spPr>
          <a:xfrm>
            <a:off x="2438400" y="1272865"/>
            <a:ext cx="8938665" cy="461665"/>
          </a:xfrm>
          <a:prstGeom prst="rect">
            <a:avLst/>
          </a:prstGeom>
          <a:noFill/>
        </p:spPr>
        <p:txBody>
          <a:bodyPr wrap="none" rtlCol="0">
            <a:spAutoFit/>
          </a:bodyPr>
          <a:lstStyle/>
          <a:p>
            <a:r>
              <a:rPr lang="fr-FR" sz="2400" b="1" dirty="0">
                <a:solidFill>
                  <a:srgbClr val="139D89"/>
                </a:solidFill>
                <a:latin typeface="Poppins" panose="00000500000000000000" pitchFamily="2" charset="0"/>
                <a:cs typeface="Poppins" panose="00000500000000000000" pitchFamily="2" charset="0"/>
              </a:rPr>
              <a:t>Exigences règlementaires croissantes, sécurité renforcée</a:t>
            </a:r>
          </a:p>
        </p:txBody>
      </p:sp>
      <p:sp>
        <p:nvSpPr>
          <p:cNvPr id="11" name="Espace réservé du contenu 4">
            <a:extLst>
              <a:ext uri="{FF2B5EF4-FFF2-40B4-BE49-F238E27FC236}">
                <a16:creationId xmlns:a16="http://schemas.microsoft.com/office/drawing/2014/main" id="{6C7B5244-E86B-40BF-924D-2416C9FC7093}"/>
              </a:ext>
            </a:extLst>
          </p:cNvPr>
          <p:cNvSpPr txBox="1">
            <a:spLocks/>
          </p:cNvSpPr>
          <p:nvPr/>
        </p:nvSpPr>
        <p:spPr>
          <a:xfrm>
            <a:off x="2705100" y="4464190"/>
            <a:ext cx="8676640" cy="237797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Calibri" panose="020F0502020204030204" pitchFamily="34" charset="0"/>
                <a:ea typeface="Open Sans" pitchFamily="2" charset="0"/>
                <a:cs typeface="Calibri" panose="020F0502020204030204" pitchFamily="34" charset="0"/>
              </a:defRPr>
            </a:lvl1pPr>
            <a:lvl2pPr marL="384048" indent="-182880" algn="l" defTabSz="914400" rtl="0" eaLnBrk="1" latinLnBrk="0" hangingPunct="1">
              <a:lnSpc>
                <a:spcPct val="90000"/>
              </a:lnSpc>
              <a:spcBef>
                <a:spcPts val="200"/>
              </a:spcBef>
              <a:spcAft>
                <a:spcPts val="400"/>
              </a:spcAft>
              <a:buClr>
                <a:srgbClr val="2F4E88"/>
              </a:buClr>
              <a:buFont typeface="Calibri" pitchFamily="34" charset="0"/>
              <a:buChar char="◦"/>
              <a:defRPr sz="1800" kern="1200">
                <a:solidFill>
                  <a:schemeClr val="tx1"/>
                </a:solidFill>
                <a:latin typeface="Calibri" panose="020F0502020204030204" pitchFamily="34" charset="0"/>
                <a:ea typeface="Open Sans" pitchFamily="2" charset="0"/>
                <a:cs typeface="Calibri" panose="020F0502020204030204" pitchFamily="34" charset="0"/>
              </a:defRPr>
            </a:lvl2pPr>
            <a:lvl3pPr marL="56692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solidFill>
                <a:latin typeface="Calibri" panose="020F0502020204030204" pitchFamily="34" charset="0"/>
                <a:ea typeface="Open Sans" pitchFamily="2" charset="0"/>
                <a:cs typeface="Calibri" panose="020F0502020204030204" pitchFamily="34" charset="0"/>
              </a:defRPr>
            </a:lvl3pPr>
            <a:lvl4pPr marL="74980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solidFill>
                <a:latin typeface="Calibri" panose="020F0502020204030204" pitchFamily="34" charset="0"/>
                <a:ea typeface="Open Sans" pitchFamily="2" charset="0"/>
                <a:cs typeface="Calibri" panose="020F0502020204030204" pitchFamily="34" charset="0"/>
              </a:defRPr>
            </a:lvl4pPr>
            <a:lvl5pPr marL="93268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solidFill>
                <a:latin typeface="Calibri" panose="020F0502020204030204" pitchFamily="34" charset="0"/>
                <a:ea typeface="Open Sans" pitchFamily="2" charset="0"/>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50000"/>
              </a:lnSpc>
              <a:buNone/>
            </a:pPr>
            <a:endParaRPr lang="fr-FR" sz="1800" b="1" dirty="0">
              <a:latin typeface="Poppins" panose="00000500000000000000" pitchFamily="2" charset="0"/>
              <a:cs typeface="Poppins" panose="00000500000000000000" pitchFamily="2" charset="0"/>
            </a:endParaRPr>
          </a:p>
          <a:p>
            <a:pPr marL="182563" indent="-182563" algn="just">
              <a:lnSpc>
                <a:spcPct val="150000"/>
              </a:lnSpc>
              <a:buFont typeface="Wingdings" panose="05000000000000000000" pitchFamily="2" charset="2"/>
              <a:buChar char="§"/>
            </a:pPr>
            <a:endParaRPr lang="fr-FR" sz="1800" b="1"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a:p>
            <a:pPr algn="just">
              <a:lnSpc>
                <a:spcPct val="150000"/>
              </a:lnSpc>
              <a:buFont typeface="Arial" panose="020B0604020202020204" pitchFamily="34" charset="0"/>
              <a:buChar char="•"/>
            </a:pPr>
            <a:endParaRPr lang="fr-FR"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p:txBody>
      </p:sp>
      <p:sp>
        <p:nvSpPr>
          <p:cNvPr id="3" name="ZoneTexte 2">
            <a:extLst>
              <a:ext uri="{FF2B5EF4-FFF2-40B4-BE49-F238E27FC236}">
                <a16:creationId xmlns:a16="http://schemas.microsoft.com/office/drawing/2014/main" id="{2286DE01-AF08-AB72-767F-5B7444BCE902}"/>
              </a:ext>
            </a:extLst>
          </p:cNvPr>
          <p:cNvSpPr txBox="1"/>
          <p:nvPr/>
        </p:nvSpPr>
        <p:spPr>
          <a:xfrm>
            <a:off x="1409701" y="5585135"/>
            <a:ext cx="10355579" cy="369332"/>
          </a:xfrm>
          <a:prstGeom prst="rect">
            <a:avLst/>
          </a:prstGeom>
          <a:noFill/>
        </p:spPr>
        <p:txBody>
          <a:bodyPr wrap="square" rtlCol="0">
            <a:spAutoFit/>
          </a:bodyPr>
          <a:lstStyle/>
          <a:p>
            <a:r>
              <a:rPr lang="fr-FR" dirty="0">
                <a:solidFill>
                  <a:srgbClr val="139D89"/>
                </a:solidFill>
              </a:rPr>
              <a:t>Utiliser plutôt Ackomas pour une utilisation immédiate &amp; Préparer l’avenir</a:t>
            </a:r>
          </a:p>
        </p:txBody>
      </p:sp>
      <p:sp>
        <p:nvSpPr>
          <p:cNvPr id="5" name="Flèche : droite rayée 4">
            <a:extLst>
              <a:ext uri="{FF2B5EF4-FFF2-40B4-BE49-F238E27FC236}">
                <a16:creationId xmlns:a16="http://schemas.microsoft.com/office/drawing/2014/main" id="{A6F97D03-72F3-23AB-37B4-854F5D269B94}"/>
              </a:ext>
            </a:extLst>
          </p:cNvPr>
          <p:cNvSpPr/>
          <p:nvPr/>
        </p:nvSpPr>
        <p:spPr>
          <a:xfrm>
            <a:off x="426720" y="5484178"/>
            <a:ext cx="887730" cy="64633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05618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FF97F-328D-B22F-5D5F-4DB64777476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43B0B49-D8F5-556F-7AA6-C5FF652595F4}"/>
              </a:ext>
            </a:extLst>
          </p:cNvPr>
          <p:cNvSpPr>
            <a:spLocks noGrp="1"/>
          </p:cNvSpPr>
          <p:nvPr>
            <p:ph type="title"/>
          </p:nvPr>
        </p:nvSpPr>
        <p:spPr>
          <a:xfrm>
            <a:off x="233680" y="148796"/>
            <a:ext cx="10058400" cy="748454"/>
          </a:xfrm>
        </p:spPr>
        <p:txBody>
          <a:bodyPr>
            <a:normAutofit fontScale="90000"/>
          </a:bodyPr>
          <a:lstStyle/>
          <a:p>
            <a:r>
              <a:rPr lang="fr-FR" sz="2400" dirty="0">
                <a:latin typeface="Poppins" panose="00000500000000000000" pitchFamily="2" charset="0"/>
                <a:cs typeface="Poppins" panose="00000500000000000000" pitchFamily="2" charset="0"/>
              </a:rPr>
              <a:t>Webinaire 3/8 : Charger des fichiers XML dans EUDAMED</a:t>
            </a:r>
            <a:br>
              <a:rPr lang="fr-FR" sz="2400" b="1" noProof="0" dirty="0">
                <a:latin typeface="Poppins" panose="00000500000000000000" pitchFamily="2" charset="0"/>
                <a:cs typeface="Poppins" panose="00000500000000000000" pitchFamily="2" charset="0"/>
              </a:rPr>
            </a:br>
            <a:r>
              <a:rPr lang="fr-FR" sz="2400" b="1" dirty="0">
                <a:latin typeface="Poppins" panose="00000500000000000000" pitchFamily="2" charset="0"/>
                <a:cs typeface="Poppins" panose="00000500000000000000" pitchFamily="2" charset="0"/>
              </a:rPr>
              <a:t>Solutions alternatives à la saisie manuelle sur la plateforme EUDAMED</a:t>
            </a:r>
          </a:p>
        </p:txBody>
      </p:sp>
      <p:sp>
        <p:nvSpPr>
          <p:cNvPr id="10" name="ZoneTexte 9">
            <a:extLst>
              <a:ext uri="{FF2B5EF4-FFF2-40B4-BE49-F238E27FC236}">
                <a16:creationId xmlns:a16="http://schemas.microsoft.com/office/drawing/2014/main" id="{E0769E1D-E9F5-ABE0-8D0C-823C617E51B1}"/>
              </a:ext>
            </a:extLst>
          </p:cNvPr>
          <p:cNvSpPr txBox="1"/>
          <p:nvPr/>
        </p:nvSpPr>
        <p:spPr>
          <a:xfrm>
            <a:off x="2438400" y="1272865"/>
            <a:ext cx="8039380" cy="461665"/>
          </a:xfrm>
          <a:prstGeom prst="rect">
            <a:avLst/>
          </a:prstGeom>
          <a:noFill/>
        </p:spPr>
        <p:txBody>
          <a:bodyPr wrap="none" rtlCol="0">
            <a:spAutoFit/>
          </a:bodyPr>
          <a:lstStyle/>
          <a:p>
            <a:r>
              <a:rPr lang="fr-FR" sz="2400" b="1" dirty="0">
                <a:solidFill>
                  <a:srgbClr val="139D89"/>
                </a:solidFill>
                <a:latin typeface="Poppins" panose="00000500000000000000" pitchFamily="2" charset="0"/>
                <a:cs typeface="Poppins" panose="00000500000000000000" pitchFamily="2" charset="0"/>
              </a:rPr>
              <a:t>Ne pas enregistrer ses DM n’est pas une alternative</a:t>
            </a:r>
          </a:p>
        </p:txBody>
      </p:sp>
      <p:sp>
        <p:nvSpPr>
          <p:cNvPr id="11" name="Espace réservé du contenu 4">
            <a:extLst>
              <a:ext uri="{FF2B5EF4-FFF2-40B4-BE49-F238E27FC236}">
                <a16:creationId xmlns:a16="http://schemas.microsoft.com/office/drawing/2014/main" id="{D7D2AEB9-D5BD-86FD-ECDF-0CE38A216377}"/>
              </a:ext>
            </a:extLst>
          </p:cNvPr>
          <p:cNvSpPr txBox="1">
            <a:spLocks/>
          </p:cNvSpPr>
          <p:nvPr/>
        </p:nvSpPr>
        <p:spPr>
          <a:xfrm>
            <a:off x="2705100" y="4464190"/>
            <a:ext cx="8676640" cy="237797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Calibri" panose="020F0502020204030204" pitchFamily="34" charset="0"/>
                <a:ea typeface="Open Sans" pitchFamily="2" charset="0"/>
                <a:cs typeface="Calibri" panose="020F0502020204030204" pitchFamily="34" charset="0"/>
              </a:defRPr>
            </a:lvl1pPr>
            <a:lvl2pPr marL="384048" indent="-182880" algn="l" defTabSz="914400" rtl="0" eaLnBrk="1" latinLnBrk="0" hangingPunct="1">
              <a:lnSpc>
                <a:spcPct val="90000"/>
              </a:lnSpc>
              <a:spcBef>
                <a:spcPts val="200"/>
              </a:spcBef>
              <a:spcAft>
                <a:spcPts val="400"/>
              </a:spcAft>
              <a:buClr>
                <a:srgbClr val="2F4E88"/>
              </a:buClr>
              <a:buFont typeface="Calibri" pitchFamily="34" charset="0"/>
              <a:buChar char="◦"/>
              <a:defRPr sz="1800" kern="1200">
                <a:solidFill>
                  <a:schemeClr val="tx1"/>
                </a:solidFill>
                <a:latin typeface="Calibri" panose="020F0502020204030204" pitchFamily="34" charset="0"/>
                <a:ea typeface="Open Sans" pitchFamily="2" charset="0"/>
                <a:cs typeface="Calibri" panose="020F0502020204030204" pitchFamily="34" charset="0"/>
              </a:defRPr>
            </a:lvl2pPr>
            <a:lvl3pPr marL="56692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solidFill>
                <a:latin typeface="Calibri" panose="020F0502020204030204" pitchFamily="34" charset="0"/>
                <a:ea typeface="Open Sans" pitchFamily="2" charset="0"/>
                <a:cs typeface="Calibri" panose="020F0502020204030204" pitchFamily="34" charset="0"/>
              </a:defRPr>
            </a:lvl3pPr>
            <a:lvl4pPr marL="74980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solidFill>
                <a:latin typeface="Calibri" panose="020F0502020204030204" pitchFamily="34" charset="0"/>
                <a:ea typeface="Open Sans" pitchFamily="2" charset="0"/>
                <a:cs typeface="Calibri" panose="020F0502020204030204" pitchFamily="34" charset="0"/>
              </a:defRPr>
            </a:lvl4pPr>
            <a:lvl5pPr marL="93268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solidFill>
                <a:latin typeface="Calibri" panose="020F0502020204030204" pitchFamily="34" charset="0"/>
                <a:ea typeface="Open Sans" pitchFamily="2" charset="0"/>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50000"/>
              </a:lnSpc>
              <a:buNone/>
            </a:pPr>
            <a:endParaRPr lang="fr-FR" sz="1800" b="1" dirty="0">
              <a:latin typeface="Poppins" panose="00000500000000000000" pitchFamily="2" charset="0"/>
              <a:cs typeface="Poppins" panose="00000500000000000000" pitchFamily="2" charset="0"/>
            </a:endParaRPr>
          </a:p>
          <a:p>
            <a:pPr marL="182563" indent="-182563" algn="just">
              <a:lnSpc>
                <a:spcPct val="150000"/>
              </a:lnSpc>
              <a:buFont typeface="Wingdings" panose="05000000000000000000" pitchFamily="2" charset="2"/>
              <a:buChar char="§"/>
            </a:pPr>
            <a:endParaRPr lang="fr-FR" sz="1800" b="1"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a:p>
            <a:pPr algn="just">
              <a:lnSpc>
                <a:spcPct val="150000"/>
              </a:lnSpc>
              <a:buFont typeface="Arial" panose="020B0604020202020204" pitchFamily="34" charset="0"/>
              <a:buChar char="•"/>
            </a:pPr>
            <a:endParaRPr lang="fr-FR"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p:txBody>
      </p:sp>
      <p:pic>
        <p:nvPicPr>
          <p:cNvPr id="4" name="Image 3" descr="Une image contenant doigt, ongle, personne, main&#10;&#10;Description générée automatiquement">
            <a:extLst>
              <a:ext uri="{FF2B5EF4-FFF2-40B4-BE49-F238E27FC236}">
                <a16:creationId xmlns:a16="http://schemas.microsoft.com/office/drawing/2014/main" id="{10633D95-DDCD-ADB1-B76F-428DC082DE7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75036" y="1181772"/>
            <a:ext cx="1658273" cy="1105515"/>
          </a:xfrm>
          <a:prstGeom prst="rect">
            <a:avLst/>
          </a:prstGeom>
        </p:spPr>
      </p:pic>
      <p:sp>
        <p:nvSpPr>
          <p:cNvPr id="5" name="Espace réservé du contenu 4">
            <a:extLst>
              <a:ext uri="{FF2B5EF4-FFF2-40B4-BE49-F238E27FC236}">
                <a16:creationId xmlns:a16="http://schemas.microsoft.com/office/drawing/2014/main" id="{B860743E-3400-62BE-DB86-E54D920B16A7}"/>
              </a:ext>
            </a:extLst>
          </p:cNvPr>
          <p:cNvSpPr>
            <a:spLocks noGrp="1"/>
          </p:cNvSpPr>
          <p:nvPr>
            <p:ph idx="1"/>
          </p:nvPr>
        </p:nvSpPr>
        <p:spPr>
          <a:xfrm>
            <a:off x="2438400" y="2011145"/>
            <a:ext cx="8676640" cy="3573990"/>
          </a:xfrm>
        </p:spPr>
        <p:txBody>
          <a:bodyPr>
            <a:normAutofit/>
          </a:bodyPr>
          <a:lstStyle/>
          <a:p>
            <a:pPr marL="342900" indent="-342900" algn="just">
              <a:lnSpc>
                <a:spcPct val="150000"/>
              </a:lnSpc>
              <a:buFont typeface="+mj-lt"/>
              <a:buAutoNum type="arabicPeriod"/>
            </a:pPr>
            <a:r>
              <a:rPr lang="fr-FR" sz="1800" b="1" dirty="0">
                <a:latin typeface="Poppins" panose="00000500000000000000" pitchFamily="2" charset="0"/>
                <a:cs typeface="Poppins" panose="00000500000000000000" pitchFamily="2" charset="0"/>
              </a:rPr>
              <a:t>Calendrier d’enregistrement : obligation à partir de 2026</a:t>
            </a:r>
          </a:p>
          <a:p>
            <a:pPr marL="635508" lvl="1" indent="-342900" algn="just">
              <a:lnSpc>
                <a:spcPct val="150000"/>
              </a:lnSpc>
            </a:pPr>
            <a:r>
              <a:rPr lang="fr-FR" sz="1600" dirty="0">
                <a:latin typeface="Poppins" panose="00000500000000000000" pitchFamily="2" charset="0"/>
                <a:cs typeface="Poppins" panose="00000500000000000000" pitchFamily="2" charset="0"/>
              </a:rPr>
              <a:t>Ne pas attendre le dernier moment pour enregistrer ses données</a:t>
            </a:r>
          </a:p>
          <a:p>
            <a:pPr marL="342900" indent="-342900" algn="just">
              <a:lnSpc>
                <a:spcPct val="150000"/>
              </a:lnSpc>
              <a:buFont typeface="+mj-lt"/>
              <a:buAutoNum type="arabicPeriod"/>
            </a:pPr>
            <a:r>
              <a:rPr lang="fr-FR" sz="1800" b="1" dirty="0">
                <a:latin typeface="Poppins" panose="00000500000000000000" pitchFamily="2" charset="0"/>
                <a:cs typeface="Poppins" panose="00000500000000000000" pitchFamily="2" charset="0"/>
              </a:rPr>
              <a:t>Saisie manuelle directe dans EUDAMED </a:t>
            </a:r>
          </a:p>
          <a:p>
            <a:pPr marL="635508" lvl="1" indent="-342900" algn="just">
              <a:lnSpc>
                <a:spcPct val="150000"/>
              </a:lnSpc>
            </a:pPr>
            <a:r>
              <a:rPr lang="fr-FR" sz="1600" dirty="0">
                <a:latin typeface="Poppins" panose="00000500000000000000" pitchFamily="2" charset="0"/>
                <a:cs typeface="Poppins" panose="00000500000000000000" pitchFamily="2" charset="0"/>
              </a:rPr>
              <a:t>Cf. Webinaire du 30 janvier 2025 : une solution pour les PMI avec peu de </a:t>
            </a:r>
            <a:r>
              <a:rPr lang="fr-FR" sz="1600" dirty="0" err="1">
                <a:latin typeface="Poppins" panose="00000500000000000000" pitchFamily="2" charset="0"/>
                <a:cs typeface="Poppins" panose="00000500000000000000" pitchFamily="2" charset="0"/>
              </a:rPr>
              <a:t>DMs</a:t>
            </a:r>
            <a:endParaRPr lang="fr-FR" sz="1600" dirty="0">
              <a:latin typeface="Poppins" panose="00000500000000000000" pitchFamily="2" charset="0"/>
              <a:cs typeface="Poppins" panose="00000500000000000000" pitchFamily="2" charset="0"/>
            </a:endParaRPr>
          </a:p>
          <a:p>
            <a:pPr marL="342900" indent="-342900" algn="just">
              <a:lnSpc>
                <a:spcPct val="150000"/>
              </a:lnSpc>
              <a:buFont typeface="+mj-lt"/>
              <a:buAutoNum type="arabicPeriod"/>
            </a:pPr>
            <a:r>
              <a:rPr lang="fr-FR" sz="1800" b="1" dirty="0">
                <a:latin typeface="Poppins" panose="00000500000000000000" pitchFamily="2" charset="0"/>
                <a:cs typeface="Poppins" panose="00000500000000000000" pitchFamily="2" charset="0"/>
              </a:rPr>
              <a:t>Solution automatisée : Machine to Machine (M2M)</a:t>
            </a:r>
          </a:p>
          <a:p>
            <a:pPr marL="635508" lvl="1" indent="-342900" algn="just">
              <a:lnSpc>
                <a:spcPct val="150000"/>
              </a:lnSpc>
              <a:buFont typeface="Wingdings" panose="05000000000000000000" pitchFamily="2" charset="2"/>
              <a:buChar char="§"/>
            </a:pPr>
            <a:r>
              <a:rPr lang="fr-FR" sz="1600" dirty="0">
                <a:latin typeface="Poppins" panose="00000500000000000000" pitchFamily="2" charset="0"/>
                <a:cs typeface="Poppins" panose="00000500000000000000" pitchFamily="2" charset="0"/>
              </a:rPr>
              <a:t>Une vraie facilité pour l’entreprise &amp; une garantie de fiabilité et de viabilité (Webinaire 13 février 2025)</a:t>
            </a:r>
            <a:endParaRPr lang="fr-FR" sz="1800" dirty="0">
              <a:latin typeface="Poppins" panose="00000500000000000000" pitchFamily="2" charset="0"/>
              <a:cs typeface="Poppins" panose="00000500000000000000" pitchFamily="2" charset="0"/>
            </a:endParaRPr>
          </a:p>
          <a:p>
            <a:pPr marL="0" indent="0" algn="just">
              <a:lnSpc>
                <a:spcPct val="150000"/>
              </a:lnSpc>
              <a:buNone/>
            </a:pPr>
            <a:endParaRPr lang="fr-FR" dirty="0">
              <a:latin typeface="Poppins" panose="00000500000000000000" pitchFamily="2" charset="0"/>
              <a:cs typeface="Poppins" panose="00000500000000000000" pitchFamily="2" charset="0"/>
            </a:endParaRPr>
          </a:p>
          <a:p>
            <a:pPr algn="just">
              <a:lnSpc>
                <a:spcPct val="150000"/>
              </a:lnSpc>
              <a:buFont typeface="Arial" panose="020B0604020202020204" pitchFamily="34" charset="0"/>
              <a:buChar char="•"/>
            </a:pPr>
            <a:endParaRPr lang="fr-FR" dirty="0">
              <a:latin typeface="Poppins" panose="00000500000000000000" pitchFamily="2" charset="0"/>
              <a:cs typeface="Poppins" panose="00000500000000000000" pitchFamily="2" charset="0"/>
            </a:endParaRPr>
          </a:p>
          <a:p>
            <a:pPr marL="0" indent="0" algn="just">
              <a:lnSpc>
                <a:spcPct val="150000"/>
              </a:lnSpc>
              <a:buNone/>
            </a:pPr>
            <a:endParaRPr lang="fr-FR" dirty="0">
              <a:latin typeface="Poppins" panose="00000500000000000000" pitchFamily="2" charset="0"/>
              <a:cs typeface="Poppins" panose="00000500000000000000" pitchFamily="2" charset="0"/>
            </a:endParaRPr>
          </a:p>
          <a:p>
            <a:pPr marL="0" indent="0" algn="just">
              <a:lnSpc>
                <a:spcPct val="150000"/>
              </a:lnSpc>
              <a:buNone/>
            </a:pPr>
            <a:endParaRPr lang="fr-FR" dirty="0">
              <a:latin typeface="Poppins" panose="00000500000000000000" pitchFamily="2" charset="0"/>
              <a:cs typeface="Poppins" panose="00000500000000000000" pitchFamily="2" charset="0"/>
            </a:endParaRPr>
          </a:p>
          <a:p>
            <a:pPr marL="0" indent="0" algn="just">
              <a:lnSpc>
                <a:spcPct val="150000"/>
              </a:lnSpc>
              <a:buNone/>
            </a:pPr>
            <a:endParaRPr lang="fr-FR"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94709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133D3-3D48-ED8A-B711-72C2D4E3658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5564562-1AC1-3DFC-984E-405E010E7134}"/>
              </a:ext>
            </a:extLst>
          </p:cNvPr>
          <p:cNvSpPr>
            <a:spLocks noGrp="1"/>
          </p:cNvSpPr>
          <p:nvPr>
            <p:ph type="title"/>
          </p:nvPr>
        </p:nvSpPr>
        <p:spPr>
          <a:xfrm>
            <a:off x="233680" y="148796"/>
            <a:ext cx="10058400" cy="748454"/>
          </a:xfrm>
        </p:spPr>
        <p:txBody>
          <a:bodyPr>
            <a:normAutofit/>
          </a:bodyPr>
          <a:lstStyle/>
          <a:p>
            <a:r>
              <a:rPr lang="fr-FR" sz="2400" dirty="0">
                <a:latin typeface="Poppins" panose="00000500000000000000" pitchFamily="2" charset="0"/>
                <a:cs typeface="Poppins" panose="00000500000000000000" pitchFamily="2" charset="0"/>
              </a:rPr>
              <a:t>Webinaire 3/8 : Charger des fichiers XML dans EUDAMED</a:t>
            </a:r>
            <a:br>
              <a:rPr lang="fr-FR" sz="2400" dirty="0">
                <a:latin typeface="Poppins" panose="00000500000000000000" pitchFamily="2" charset="0"/>
                <a:cs typeface="Poppins" panose="00000500000000000000" pitchFamily="2" charset="0"/>
              </a:rPr>
            </a:br>
            <a:r>
              <a:rPr lang="fr-FR" sz="2400" b="1" dirty="0">
                <a:latin typeface="Poppins" panose="00000500000000000000" pitchFamily="2" charset="0"/>
                <a:cs typeface="Poppins" panose="00000500000000000000" pitchFamily="2" charset="0"/>
              </a:rPr>
              <a:t>Prochaines étapes</a:t>
            </a:r>
          </a:p>
        </p:txBody>
      </p:sp>
      <p:graphicFrame>
        <p:nvGraphicFramePr>
          <p:cNvPr id="13" name="Tableau 12">
            <a:extLst>
              <a:ext uri="{FF2B5EF4-FFF2-40B4-BE49-F238E27FC236}">
                <a16:creationId xmlns:a16="http://schemas.microsoft.com/office/drawing/2014/main" id="{F271071A-0E42-87F6-BC62-5D22F11EEBF3}"/>
              </a:ext>
            </a:extLst>
          </p:cNvPr>
          <p:cNvGraphicFramePr>
            <a:graphicFrameLocks noGrp="1"/>
          </p:cNvGraphicFramePr>
          <p:nvPr>
            <p:extLst>
              <p:ext uri="{D42A27DB-BD31-4B8C-83A1-F6EECF244321}">
                <p14:modId xmlns:p14="http://schemas.microsoft.com/office/powerpoint/2010/main" val="4183263949"/>
              </p:ext>
            </p:extLst>
          </p:nvPr>
        </p:nvGraphicFramePr>
        <p:xfrm>
          <a:off x="1105536" y="1506569"/>
          <a:ext cx="10058399" cy="422656"/>
        </p:xfrm>
        <a:graphic>
          <a:graphicData uri="http://schemas.openxmlformats.org/drawingml/2006/table">
            <a:tbl>
              <a:tblPr firstRow="1" bandRow="1">
                <a:tableStyleId>{5C22544A-7EE6-4342-B048-85BDC9FD1C3A}</a:tableStyleId>
              </a:tblPr>
              <a:tblGrid>
                <a:gridCol w="960616">
                  <a:extLst>
                    <a:ext uri="{9D8B030D-6E8A-4147-A177-3AD203B41FA5}">
                      <a16:colId xmlns:a16="http://schemas.microsoft.com/office/drawing/2014/main" val="465048072"/>
                    </a:ext>
                  </a:extLst>
                </a:gridCol>
                <a:gridCol w="7181117">
                  <a:extLst>
                    <a:ext uri="{9D8B030D-6E8A-4147-A177-3AD203B41FA5}">
                      <a16:colId xmlns:a16="http://schemas.microsoft.com/office/drawing/2014/main" val="3359478390"/>
                    </a:ext>
                  </a:extLst>
                </a:gridCol>
                <a:gridCol w="1916666">
                  <a:extLst>
                    <a:ext uri="{9D8B030D-6E8A-4147-A177-3AD203B41FA5}">
                      <a16:colId xmlns:a16="http://schemas.microsoft.com/office/drawing/2014/main" val="1753461224"/>
                    </a:ext>
                  </a:extLst>
                </a:gridCol>
              </a:tblGrid>
              <a:tr h="370840">
                <a:tc>
                  <a:txBody>
                    <a:bodyPr/>
                    <a:lstStyle/>
                    <a:p>
                      <a:pPr algn="ctr">
                        <a:lnSpc>
                          <a:spcPct val="150000"/>
                        </a:lnSpc>
                      </a:pPr>
                      <a:r>
                        <a:rPr lang="fr-FR" sz="1600" noProof="0" dirty="0">
                          <a:latin typeface="Poppins" panose="00000500000000000000" pitchFamily="2" charset="0"/>
                          <a:cs typeface="Poppins" panose="00000500000000000000" pitchFamily="2" charset="0"/>
                        </a:rPr>
                        <a:t>4</a:t>
                      </a:r>
                    </a:p>
                  </a:txBody>
                  <a:tcPr anchor="ctr"/>
                </a:tc>
                <a:tc>
                  <a:txBody>
                    <a:bodyPr/>
                    <a:lstStyle/>
                    <a:p>
                      <a:pPr>
                        <a:lnSpc>
                          <a:spcPct val="150000"/>
                        </a:lnSpc>
                      </a:pPr>
                      <a:r>
                        <a:rPr lang="fr-FR" sz="1600" noProof="0" dirty="0">
                          <a:latin typeface="Poppins" panose="00000500000000000000" pitchFamily="2" charset="0"/>
                          <a:cs typeface="Poppins" panose="00000500000000000000" pitchFamily="2" charset="0"/>
                        </a:rPr>
                        <a:t>Automatiser la mise à jour EUDAMED avec une solution M2M</a:t>
                      </a: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1600" noProof="0" dirty="0">
                          <a:latin typeface="Poppins" panose="00000500000000000000" pitchFamily="2" charset="0"/>
                          <a:cs typeface="Poppins" panose="00000500000000000000" pitchFamily="2" charset="0"/>
                        </a:rPr>
                        <a:t>13 </a:t>
                      </a:r>
                      <a:r>
                        <a:rPr lang="fr-FR" sz="1600" noProof="0" dirty="0" err="1">
                          <a:latin typeface="Poppins" panose="00000500000000000000" pitchFamily="2" charset="0"/>
                          <a:cs typeface="Poppins" panose="00000500000000000000" pitchFamily="2" charset="0"/>
                        </a:rPr>
                        <a:t>Fev</a:t>
                      </a:r>
                      <a:r>
                        <a:rPr lang="fr-FR" sz="1600" noProof="0" dirty="0">
                          <a:latin typeface="Poppins" panose="00000500000000000000" pitchFamily="2" charset="0"/>
                          <a:cs typeface="Poppins" panose="00000500000000000000" pitchFamily="2" charset="0"/>
                        </a:rPr>
                        <a:t> 25</a:t>
                      </a:r>
                    </a:p>
                  </a:txBody>
                  <a:tcPr anchor="ctr"/>
                </a:tc>
                <a:extLst>
                  <a:ext uri="{0D108BD9-81ED-4DB2-BD59-A6C34878D82A}">
                    <a16:rowId xmlns:a16="http://schemas.microsoft.com/office/drawing/2014/main" val="3348453300"/>
                  </a:ext>
                </a:extLst>
              </a:tr>
            </a:tbl>
          </a:graphicData>
        </a:graphic>
      </p:graphicFrame>
      <p:sp>
        <p:nvSpPr>
          <p:cNvPr id="14" name="ZoneTexte 13">
            <a:extLst>
              <a:ext uri="{FF2B5EF4-FFF2-40B4-BE49-F238E27FC236}">
                <a16:creationId xmlns:a16="http://schemas.microsoft.com/office/drawing/2014/main" id="{63800372-7D8E-BD1D-7021-3AA5454CB340}"/>
              </a:ext>
            </a:extLst>
          </p:cNvPr>
          <p:cNvSpPr txBox="1"/>
          <p:nvPr/>
        </p:nvSpPr>
        <p:spPr>
          <a:xfrm>
            <a:off x="1105536" y="1106948"/>
            <a:ext cx="4934364" cy="461665"/>
          </a:xfrm>
          <a:prstGeom prst="rect">
            <a:avLst/>
          </a:prstGeom>
          <a:noFill/>
        </p:spPr>
        <p:txBody>
          <a:bodyPr wrap="square" rtlCol="0">
            <a:spAutoFit/>
          </a:bodyPr>
          <a:lstStyle>
            <a:defPPr>
              <a:defRPr lang="en-US"/>
            </a:defPPr>
            <a:lvl1pPr>
              <a:defRPr sz="2400" b="1">
                <a:solidFill>
                  <a:srgbClr val="00B050"/>
                </a:solidFill>
                <a:latin typeface="Poppins" panose="00000500000000000000" pitchFamily="2" charset="0"/>
                <a:cs typeface="Poppins" panose="00000500000000000000" pitchFamily="2" charset="0"/>
              </a:defRPr>
            </a:lvl1pPr>
          </a:lstStyle>
          <a:p>
            <a:r>
              <a:rPr lang="fr-FR" dirty="0">
                <a:solidFill>
                  <a:srgbClr val="139D89"/>
                </a:solidFill>
              </a:rPr>
              <a:t>Prochain Webinaire Ackomas :</a:t>
            </a:r>
          </a:p>
        </p:txBody>
      </p:sp>
      <p:sp>
        <p:nvSpPr>
          <p:cNvPr id="16" name="ZoneTexte 15">
            <a:extLst>
              <a:ext uri="{FF2B5EF4-FFF2-40B4-BE49-F238E27FC236}">
                <a16:creationId xmlns:a16="http://schemas.microsoft.com/office/drawing/2014/main" id="{C7C45575-E352-D239-D02A-D1E47C73CF56}"/>
              </a:ext>
            </a:extLst>
          </p:cNvPr>
          <p:cNvSpPr txBox="1"/>
          <p:nvPr/>
        </p:nvSpPr>
        <p:spPr>
          <a:xfrm>
            <a:off x="3929974" y="2323428"/>
            <a:ext cx="7156491" cy="2831544"/>
          </a:xfrm>
          <a:prstGeom prst="rect">
            <a:avLst/>
          </a:prstGeom>
          <a:noFill/>
        </p:spPr>
        <p:txBody>
          <a:bodyPr wrap="square" rtlCol="0">
            <a:spAutoFit/>
          </a:bodyPr>
          <a:lstStyle/>
          <a:p>
            <a:pPr marL="285750" indent="-285750" algn="just">
              <a:buFont typeface="Arial" panose="020B0604020202020204" pitchFamily="34" charset="0"/>
              <a:buChar char="•"/>
            </a:pPr>
            <a:r>
              <a:rPr lang="fr-FR" sz="1800" b="1" dirty="0"/>
              <a:t>Réception du </a:t>
            </a:r>
            <a:r>
              <a:rPr lang="fr-FR" b="1" dirty="0"/>
              <a:t>« Guide pratique Eudamed » après les 8 webinaires</a:t>
            </a:r>
          </a:p>
          <a:p>
            <a:pPr algn="just"/>
            <a:endParaRPr lang="fr-FR" b="1" dirty="0"/>
          </a:p>
          <a:p>
            <a:pPr marL="285750" indent="-285750" algn="just">
              <a:buFont typeface="Arial" panose="020B0604020202020204" pitchFamily="34" charset="0"/>
              <a:buChar char="•"/>
            </a:pPr>
            <a:r>
              <a:rPr lang="fr-FR" sz="1800" b="1" dirty="0"/>
              <a:t>Contactez Ackomas pour vos questions</a:t>
            </a:r>
            <a:r>
              <a:rPr lang="fr-FR" b="1" dirty="0"/>
              <a:t> </a:t>
            </a:r>
            <a:r>
              <a:rPr lang="fr-FR" sz="1800" b="1" dirty="0"/>
              <a:t>générales ou spécifiques</a:t>
            </a:r>
            <a:endParaRPr lang="fr-FR" b="1" dirty="0"/>
          </a:p>
          <a:p>
            <a:pPr marL="742950" lvl="1" indent="-285750" algn="just">
              <a:buFont typeface="Wingdings" panose="05000000000000000000" pitchFamily="2" charset="2"/>
              <a:buChar char="ü"/>
            </a:pPr>
            <a:r>
              <a:rPr lang="fr-FR" sz="1600" b="1" dirty="0">
                <a:solidFill>
                  <a:srgbClr val="139D89"/>
                </a:solidFill>
                <a:hlinkClick r:id="rId3" tooltip="mailto:contact@ackomas.com">
                  <a:extLst>
                    <a:ext uri="{A12FA001-AC4F-418D-AE19-62706E023703}">
                      <ahyp:hlinkClr xmlns:ahyp="http://schemas.microsoft.com/office/drawing/2018/hyperlinkcolor" val="tx"/>
                    </a:ext>
                  </a:extLst>
                </a:hlinkClick>
              </a:rPr>
              <a:t>contact@ackomas.com</a:t>
            </a:r>
            <a:r>
              <a:rPr lang="fr-FR" sz="1600" b="1" dirty="0">
                <a:solidFill>
                  <a:srgbClr val="139D89"/>
                </a:solidFill>
              </a:rPr>
              <a:t> / +33(0)185416167</a:t>
            </a:r>
          </a:p>
          <a:p>
            <a:pPr marL="285750" indent="-285750" algn="just">
              <a:buFont typeface="Arial" panose="020B0604020202020204" pitchFamily="34" charset="0"/>
              <a:buChar char="•"/>
            </a:pPr>
            <a:endParaRPr lang="fr-FR" b="1" dirty="0"/>
          </a:p>
          <a:p>
            <a:pPr marL="285750" indent="-285750" algn="just">
              <a:buFont typeface="Arial" panose="020B0604020202020204" pitchFamily="34" charset="0"/>
              <a:buChar char="•"/>
            </a:pPr>
            <a:r>
              <a:rPr lang="fr-FR" b="1" dirty="0"/>
              <a:t>Contacter nos commerciaux pour plus d’informations sur la solution Ackomas</a:t>
            </a:r>
            <a:r>
              <a:rPr lang="fr-FR" sz="1800" b="1" dirty="0"/>
              <a:t> </a:t>
            </a:r>
            <a:endParaRPr lang="fr-FR" sz="1800" dirty="0"/>
          </a:p>
          <a:p>
            <a:pPr algn="just"/>
            <a:endParaRPr lang="fr-FR" b="1" dirty="0"/>
          </a:p>
        </p:txBody>
      </p:sp>
      <p:pic>
        <p:nvPicPr>
          <p:cNvPr id="17" name="Image 16" descr="Une image contenant texte, Police, écriture manuscrite, typographie&#10;&#10;Description générée automatiquement">
            <a:extLst>
              <a:ext uri="{FF2B5EF4-FFF2-40B4-BE49-F238E27FC236}">
                <a16:creationId xmlns:a16="http://schemas.microsoft.com/office/drawing/2014/main" id="{7EB482BC-1A7C-0AAE-A0FE-BC0F4B566CE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105536" y="2406867"/>
            <a:ext cx="2571519" cy="1709319"/>
          </a:xfrm>
          <a:prstGeom prst="rect">
            <a:avLst/>
          </a:prstGeom>
        </p:spPr>
      </p:pic>
      <p:sp>
        <p:nvSpPr>
          <p:cNvPr id="18" name="ZoneTexte 17">
            <a:extLst>
              <a:ext uri="{FF2B5EF4-FFF2-40B4-BE49-F238E27FC236}">
                <a16:creationId xmlns:a16="http://schemas.microsoft.com/office/drawing/2014/main" id="{A05D944A-11B1-ED7C-75EE-0D97400EAC5D}"/>
              </a:ext>
            </a:extLst>
          </p:cNvPr>
          <p:cNvSpPr txBox="1"/>
          <p:nvPr/>
        </p:nvSpPr>
        <p:spPr>
          <a:xfrm>
            <a:off x="5688944" y="5449610"/>
            <a:ext cx="5494063" cy="646331"/>
          </a:xfrm>
          <a:prstGeom prst="rect">
            <a:avLst/>
          </a:prstGeom>
          <a:noFill/>
        </p:spPr>
        <p:txBody>
          <a:bodyPr wrap="square" rtlCol="0">
            <a:spAutoFit/>
          </a:bodyPr>
          <a:lstStyle/>
          <a:p>
            <a:r>
              <a:rPr lang="fr-FR" sz="1800" b="1" dirty="0"/>
              <a:t> </a:t>
            </a:r>
          </a:p>
          <a:p>
            <a:endParaRPr lang="fr-FR" b="1" dirty="0"/>
          </a:p>
        </p:txBody>
      </p:sp>
      <p:pic>
        <p:nvPicPr>
          <p:cNvPr id="19" name="Image 18" descr="Une image contenant Graphique, clipart, illustration, conception&#10;&#10;Description générée automatiquement">
            <a:extLst>
              <a:ext uri="{FF2B5EF4-FFF2-40B4-BE49-F238E27FC236}">
                <a16:creationId xmlns:a16="http://schemas.microsoft.com/office/drawing/2014/main" id="{D808A632-D409-CC22-2C96-07EBAE73A31F}"/>
              </a:ext>
            </a:extLst>
          </p:cNvPr>
          <p:cNvPicPr>
            <a:picLocks noChangeAspect="1"/>
          </p:cNvPicPr>
          <p:nvPr/>
        </p:nvPicPr>
        <p:blipFill>
          <a:blip r:embed="rId6"/>
          <a:stretch>
            <a:fillRect/>
          </a:stretch>
        </p:blipFill>
        <p:spPr>
          <a:xfrm>
            <a:off x="746875" y="2134685"/>
            <a:ext cx="1005269" cy="1036488"/>
          </a:xfrm>
          <a:prstGeom prst="rect">
            <a:avLst/>
          </a:prstGeom>
        </p:spPr>
      </p:pic>
      <p:pic>
        <p:nvPicPr>
          <p:cNvPr id="20" name="Image 19" descr="Une image contenant texte, Visage humain, homme, affiche&#10;&#10;Description générée automatiquement">
            <a:extLst>
              <a:ext uri="{FF2B5EF4-FFF2-40B4-BE49-F238E27FC236}">
                <a16:creationId xmlns:a16="http://schemas.microsoft.com/office/drawing/2014/main" id="{54534EFB-CA9B-3FCA-540F-3AE6B8E1B493}"/>
              </a:ext>
            </a:extLst>
          </p:cNvPr>
          <p:cNvPicPr>
            <a:picLocks noChangeAspect="1"/>
          </p:cNvPicPr>
          <p:nvPr/>
        </p:nvPicPr>
        <p:blipFill>
          <a:blip r:embed="rId7"/>
          <a:stretch>
            <a:fillRect/>
          </a:stretch>
        </p:blipFill>
        <p:spPr>
          <a:xfrm>
            <a:off x="1089419" y="3756044"/>
            <a:ext cx="1157669" cy="2572598"/>
          </a:xfrm>
          <a:prstGeom prst="rect">
            <a:avLst/>
          </a:prstGeom>
        </p:spPr>
      </p:pic>
      <p:pic>
        <p:nvPicPr>
          <p:cNvPr id="21" name="Image 20" descr="Une image contenant texte, Visage humain, capture d’écran, Prospectus&#10;&#10;Description générée automatiquement">
            <a:extLst>
              <a:ext uri="{FF2B5EF4-FFF2-40B4-BE49-F238E27FC236}">
                <a16:creationId xmlns:a16="http://schemas.microsoft.com/office/drawing/2014/main" id="{6419779E-BF8B-3824-F454-7D114B943113}"/>
              </a:ext>
            </a:extLst>
          </p:cNvPr>
          <p:cNvPicPr>
            <a:picLocks noChangeAspect="1"/>
          </p:cNvPicPr>
          <p:nvPr/>
        </p:nvPicPr>
        <p:blipFill>
          <a:blip r:embed="rId8"/>
          <a:stretch>
            <a:fillRect/>
          </a:stretch>
        </p:blipFill>
        <p:spPr>
          <a:xfrm>
            <a:off x="2500007" y="3756046"/>
            <a:ext cx="1157668" cy="2572596"/>
          </a:xfrm>
          <a:prstGeom prst="rect">
            <a:avLst/>
          </a:prstGeom>
        </p:spPr>
      </p:pic>
    </p:spTree>
    <p:extLst>
      <p:ext uri="{BB962C8B-B14F-4D97-AF65-F5344CB8AC3E}">
        <p14:creationId xmlns:p14="http://schemas.microsoft.com/office/powerpoint/2010/main" val="2406290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6A5ADA9A-1EE5-44A9-BE8B-C759A5293373}"/>
              </a:ext>
            </a:extLst>
          </p:cNvPr>
          <p:cNvPicPr>
            <a:picLocks noChangeAspect="1"/>
          </p:cNvPicPr>
          <p:nvPr/>
        </p:nvPicPr>
        <p:blipFill>
          <a:blip r:embed="rId3"/>
          <a:stretch>
            <a:fillRect/>
          </a:stretch>
        </p:blipFill>
        <p:spPr>
          <a:xfrm>
            <a:off x="468054" y="1098786"/>
            <a:ext cx="1572737" cy="2028830"/>
          </a:xfrm>
          <a:prstGeom prst="rect">
            <a:avLst/>
          </a:prstGeom>
        </p:spPr>
      </p:pic>
      <p:sp>
        <p:nvSpPr>
          <p:cNvPr id="2" name="Titre 1">
            <a:extLst>
              <a:ext uri="{FF2B5EF4-FFF2-40B4-BE49-F238E27FC236}">
                <a16:creationId xmlns:a16="http://schemas.microsoft.com/office/drawing/2014/main" id="{6FF89860-71D3-4484-8572-2AFFABA471AD}"/>
              </a:ext>
            </a:extLst>
          </p:cNvPr>
          <p:cNvSpPr>
            <a:spLocks noGrp="1"/>
          </p:cNvSpPr>
          <p:nvPr>
            <p:ph type="title"/>
          </p:nvPr>
        </p:nvSpPr>
        <p:spPr>
          <a:xfrm>
            <a:off x="233680" y="148796"/>
            <a:ext cx="10058400" cy="748454"/>
          </a:xfrm>
        </p:spPr>
        <p:txBody>
          <a:bodyPr>
            <a:normAutofit/>
          </a:bodyPr>
          <a:lstStyle/>
          <a:p>
            <a:r>
              <a:rPr lang="fr-FR" sz="2400" dirty="0">
                <a:latin typeface="Poppins" panose="00000500000000000000" pitchFamily="2" charset="0"/>
                <a:cs typeface="Poppins" panose="00000500000000000000" pitchFamily="2" charset="0"/>
              </a:rPr>
              <a:t>Webinaires Ackomas Q1-2025 (3/8)</a:t>
            </a:r>
            <a:br>
              <a:rPr lang="fr-FR" sz="2400" dirty="0">
                <a:latin typeface="Poppins" panose="00000500000000000000" pitchFamily="2" charset="0"/>
                <a:cs typeface="Poppins" panose="00000500000000000000" pitchFamily="2" charset="0"/>
              </a:rPr>
            </a:br>
            <a:r>
              <a:rPr lang="fr-FR" sz="2400" b="1" dirty="0">
                <a:latin typeface="Poppins" panose="00000500000000000000" pitchFamily="2" charset="0"/>
                <a:cs typeface="Poppins" panose="00000500000000000000" pitchFamily="2" charset="0"/>
              </a:rPr>
              <a:t>Votre expert métier</a:t>
            </a:r>
          </a:p>
        </p:txBody>
      </p:sp>
      <p:sp>
        <p:nvSpPr>
          <p:cNvPr id="4" name="Espace réservé du numéro de diapositive 3">
            <a:extLst>
              <a:ext uri="{FF2B5EF4-FFF2-40B4-BE49-F238E27FC236}">
                <a16:creationId xmlns:a16="http://schemas.microsoft.com/office/drawing/2014/main" id="{3E516ABE-00D3-4B05-B775-C5C6AF82611C}"/>
              </a:ext>
            </a:extLst>
          </p:cNvPr>
          <p:cNvSpPr>
            <a:spLocks noGrp="1"/>
          </p:cNvSpPr>
          <p:nvPr>
            <p:ph type="sldNum" sz="quarter" idx="12"/>
          </p:nvPr>
        </p:nvSpPr>
        <p:spPr>
          <a:xfrm>
            <a:off x="9900458" y="6459785"/>
            <a:ext cx="1312025" cy="365125"/>
          </a:xfrm>
        </p:spPr>
        <p:txBody>
          <a:bodyPr>
            <a:normAutofit/>
          </a:bodyPr>
          <a:lstStyle/>
          <a:p>
            <a:pPr>
              <a:spcAft>
                <a:spcPts val="600"/>
              </a:spcAft>
            </a:pPr>
            <a:fld id="{4FAB73BC-B049-4115-A692-8D63A059BFB8}" type="slidenum">
              <a:rPr lang="en-US"/>
              <a:pPr>
                <a:spcAft>
                  <a:spcPts val="600"/>
                </a:spcAft>
              </a:pPr>
              <a:t>2</a:t>
            </a:fld>
            <a:endParaRPr lang="en-US" dirty="0"/>
          </a:p>
        </p:txBody>
      </p:sp>
      <p:sp>
        <p:nvSpPr>
          <p:cNvPr id="7" name="Espace réservé du numéro de diapositive 3">
            <a:extLst>
              <a:ext uri="{FF2B5EF4-FFF2-40B4-BE49-F238E27FC236}">
                <a16:creationId xmlns:a16="http://schemas.microsoft.com/office/drawing/2014/main" id="{D68CDA7E-158E-D825-1084-BF459FFD4E7F}"/>
              </a:ext>
            </a:extLst>
          </p:cNvPr>
          <p:cNvSpPr txBox="1">
            <a:spLocks/>
          </p:cNvSpPr>
          <p:nvPr/>
        </p:nvSpPr>
        <p:spPr>
          <a:xfrm>
            <a:off x="9900458" y="6459785"/>
            <a:ext cx="1312025"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050" kern="1200">
                <a:solidFill>
                  <a:srgbClr val="FFFFFF"/>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4FAB73BC-B049-4115-A692-8D63A059BFB8}" type="slidenum">
              <a:rPr lang="en-US" smtClean="0"/>
              <a:pPr>
                <a:spcAft>
                  <a:spcPts val="600"/>
                </a:spcAft>
              </a:pPr>
              <a:t>2</a:t>
            </a:fld>
            <a:endParaRPr lang="en-US" dirty="0"/>
          </a:p>
        </p:txBody>
      </p:sp>
      <p:sp>
        <p:nvSpPr>
          <p:cNvPr id="8" name="Espace réservé du numéro de diapositive 3">
            <a:extLst>
              <a:ext uri="{FF2B5EF4-FFF2-40B4-BE49-F238E27FC236}">
                <a16:creationId xmlns:a16="http://schemas.microsoft.com/office/drawing/2014/main" id="{BDB500B4-0BEE-7B69-61C2-95E264CF1136}"/>
              </a:ext>
            </a:extLst>
          </p:cNvPr>
          <p:cNvSpPr txBox="1">
            <a:spLocks/>
          </p:cNvSpPr>
          <p:nvPr/>
        </p:nvSpPr>
        <p:spPr>
          <a:xfrm>
            <a:off x="9900458" y="6459785"/>
            <a:ext cx="1312025"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050" kern="1200">
                <a:solidFill>
                  <a:srgbClr val="FFFFFF"/>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4FAB73BC-B049-4115-A692-8D63A059BFB8}" type="slidenum">
              <a:rPr lang="en-US" smtClean="0"/>
              <a:pPr>
                <a:spcAft>
                  <a:spcPts val="600"/>
                </a:spcAft>
              </a:pPr>
              <a:t>2</a:t>
            </a:fld>
            <a:endParaRPr lang="en-US" dirty="0"/>
          </a:p>
        </p:txBody>
      </p:sp>
      <p:pic>
        <p:nvPicPr>
          <p:cNvPr id="11" name="Image 10">
            <a:extLst>
              <a:ext uri="{FF2B5EF4-FFF2-40B4-BE49-F238E27FC236}">
                <a16:creationId xmlns:a16="http://schemas.microsoft.com/office/drawing/2014/main" id="{2B71B074-1E4D-49BF-C3C2-6C6935571C2C}"/>
              </a:ext>
            </a:extLst>
          </p:cNvPr>
          <p:cNvPicPr>
            <a:picLocks noChangeAspect="1"/>
          </p:cNvPicPr>
          <p:nvPr/>
        </p:nvPicPr>
        <p:blipFill>
          <a:blip r:embed="rId4"/>
          <a:srcRect l="3747" t="2489"/>
          <a:stretch/>
        </p:blipFill>
        <p:spPr>
          <a:xfrm>
            <a:off x="2745534" y="1280683"/>
            <a:ext cx="3330434" cy="3577067"/>
          </a:xfrm>
          <a:prstGeom prst="rect">
            <a:avLst/>
          </a:prstGeom>
        </p:spPr>
      </p:pic>
      <p:sp>
        <p:nvSpPr>
          <p:cNvPr id="13" name="Google Shape;396;p42">
            <a:extLst>
              <a:ext uri="{FF2B5EF4-FFF2-40B4-BE49-F238E27FC236}">
                <a16:creationId xmlns:a16="http://schemas.microsoft.com/office/drawing/2014/main" id="{AEB6BADA-ED38-553C-35F7-372F3BC8657D}"/>
              </a:ext>
            </a:extLst>
          </p:cNvPr>
          <p:cNvSpPr txBox="1">
            <a:spLocks/>
          </p:cNvSpPr>
          <p:nvPr/>
        </p:nvSpPr>
        <p:spPr>
          <a:xfrm>
            <a:off x="2502875" y="4846191"/>
            <a:ext cx="3923190" cy="1027528"/>
          </a:xfrm>
          <a:prstGeom prst="rect">
            <a:avLst/>
          </a:prstGeom>
        </p:spPr>
        <p:txBody>
          <a:bodyPr spcFirstLastPara="1" vert="horz" wrap="square" lIns="121900" tIns="121900" rIns="121900" bIns="121900" rtlCol="0" anchor="t"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Open Sans" pitchFamily="2" charset="0"/>
                <a:ea typeface="Open Sans" pitchFamily="2" charset="0"/>
                <a:cs typeface="Open Sans" pitchFamily="2" charset="0"/>
              </a:defRPr>
            </a:lvl1pPr>
            <a:lvl2pPr marL="384048" indent="-182880" algn="l" defTabSz="914400" rtl="0" eaLnBrk="1" latinLnBrk="0" hangingPunct="1">
              <a:lnSpc>
                <a:spcPct val="90000"/>
              </a:lnSpc>
              <a:spcBef>
                <a:spcPts val="200"/>
              </a:spcBef>
              <a:spcAft>
                <a:spcPts val="400"/>
              </a:spcAft>
              <a:buClr>
                <a:srgbClr val="2F4E88"/>
              </a:buClr>
              <a:buFont typeface="Calibri" pitchFamily="34" charset="0"/>
              <a:buChar char="◦"/>
              <a:defRPr sz="1800" kern="1200">
                <a:solidFill>
                  <a:schemeClr val="tx1">
                    <a:lumMod val="75000"/>
                    <a:lumOff val="25000"/>
                  </a:schemeClr>
                </a:solidFill>
                <a:latin typeface="Open Sans" pitchFamily="2" charset="0"/>
                <a:ea typeface="Open Sans" pitchFamily="2" charset="0"/>
                <a:cs typeface="Open Sans" pitchFamily="2" charset="0"/>
              </a:defRPr>
            </a:lvl2pPr>
            <a:lvl3pPr marL="56692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lumMod val="75000"/>
                    <a:lumOff val="25000"/>
                  </a:schemeClr>
                </a:solidFill>
                <a:latin typeface="Open Sans" pitchFamily="2" charset="0"/>
                <a:ea typeface="Open Sans" pitchFamily="2" charset="0"/>
                <a:cs typeface="Open Sans" pitchFamily="2" charset="0"/>
              </a:defRPr>
            </a:lvl3pPr>
            <a:lvl4pPr marL="74980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lumMod val="75000"/>
                    <a:lumOff val="25000"/>
                  </a:schemeClr>
                </a:solidFill>
                <a:latin typeface="Open Sans" pitchFamily="2" charset="0"/>
                <a:ea typeface="Open Sans" pitchFamily="2" charset="0"/>
                <a:cs typeface="Open Sans" pitchFamily="2" charset="0"/>
              </a:defRPr>
            </a:lvl4pPr>
            <a:lvl5pPr marL="93268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lumMod val="75000"/>
                    <a:lumOff val="25000"/>
                  </a:schemeClr>
                </a:solidFill>
                <a:latin typeface="Open Sans" pitchFamily="2" charset="0"/>
                <a:ea typeface="Open Sans" pitchFamily="2" charset="0"/>
                <a:cs typeface="Open Sans" pitchFamily="2"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lnSpc>
                <a:spcPct val="100000"/>
              </a:lnSpc>
              <a:spcBef>
                <a:spcPts val="0"/>
              </a:spcBef>
              <a:spcAft>
                <a:spcPts val="1600"/>
              </a:spcAft>
              <a:buClr>
                <a:schemeClr val="dk1"/>
              </a:buClr>
              <a:buSzPts val="1100"/>
              <a:buFont typeface="Arial"/>
              <a:buNone/>
            </a:pPr>
            <a:r>
              <a:rPr lang="fr-FR" sz="1800" dirty="0">
                <a:solidFill>
                  <a:schemeClr val="accent2">
                    <a:lumMod val="75000"/>
                  </a:schemeClr>
                </a:solidFill>
                <a:latin typeface="Poppins" panose="00000500000000000000" pitchFamily="2" charset="0"/>
                <a:ea typeface="Proxima Nova"/>
                <a:cs typeface="Poppins" panose="00000500000000000000" pitchFamily="2" charset="0"/>
                <a:sym typeface="Proxima Nova"/>
              </a:rPr>
              <a:t>     Jean-Philippe Joubert</a:t>
            </a:r>
            <a:br>
              <a:rPr lang="fr-FR" sz="1800" dirty="0">
                <a:solidFill>
                  <a:schemeClr val="accent2">
                    <a:lumMod val="75000"/>
                  </a:schemeClr>
                </a:solidFill>
                <a:latin typeface="Poppins" panose="00000500000000000000" pitchFamily="2" charset="0"/>
                <a:ea typeface="Calibri"/>
                <a:cs typeface="Poppins" panose="00000500000000000000" pitchFamily="2" charset="0"/>
                <a:sym typeface="Proxima Nova"/>
              </a:rPr>
            </a:br>
            <a:br>
              <a:rPr lang="fr-FR" sz="1800" dirty="0">
                <a:solidFill>
                  <a:schemeClr val="accent2">
                    <a:lumMod val="75000"/>
                  </a:schemeClr>
                </a:solidFill>
                <a:latin typeface="Poppins" panose="00000500000000000000" pitchFamily="2" charset="0"/>
                <a:ea typeface="Calibri"/>
                <a:cs typeface="Poppins" panose="00000500000000000000" pitchFamily="2" charset="0"/>
                <a:sym typeface="Proxima Nova"/>
              </a:rPr>
            </a:br>
            <a:r>
              <a:rPr lang="fr-FR" sz="1800" dirty="0">
                <a:solidFill>
                  <a:schemeClr val="accent2">
                    <a:lumMod val="75000"/>
                  </a:schemeClr>
                </a:solidFill>
                <a:latin typeface="Poppins" panose="00000500000000000000" pitchFamily="2" charset="0"/>
                <a:ea typeface="Calibri"/>
                <a:cs typeface="Poppins" panose="00000500000000000000" pitchFamily="2" charset="0"/>
                <a:sym typeface="Proxima Nova"/>
              </a:rPr>
              <a:t>Email: </a:t>
            </a:r>
            <a:r>
              <a:rPr lang="fr-FR" sz="1800" dirty="0">
                <a:solidFill>
                  <a:schemeClr val="accent2">
                    <a:lumMod val="75000"/>
                  </a:schemeClr>
                </a:solidFill>
                <a:latin typeface="Poppins" panose="00000500000000000000" pitchFamily="2" charset="0"/>
                <a:ea typeface="Calibri"/>
                <a:cs typeface="Poppins" panose="00000500000000000000" pitchFamily="2" charset="0"/>
                <a:sym typeface="Proxima Nova"/>
                <a:hlinkClick r:id="rId5"/>
              </a:rPr>
              <a:t>jpjoubert@ackomas.com</a:t>
            </a:r>
            <a:endParaRPr lang="fr-FR" sz="1800" dirty="0">
              <a:solidFill>
                <a:schemeClr val="accent2">
                  <a:lumMod val="75000"/>
                </a:schemeClr>
              </a:solidFill>
              <a:latin typeface="Poppins" panose="00000500000000000000" pitchFamily="2" charset="0"/>
              <a:ea typeface="Calibri"/>
              <a:cs typeface="Poppins" panose="00000500000000000000" pitchFamily="2" charset="0"/>
              <a:sym typeface="Proxima Nova"/>
            </a:endParaRPr>
          </a:p>
          <a:p>
            <a:pPr marL="0" indent="0" algn="ctr">
              <a:lnSpc>
                <a:spcPct val="100000"/>
              </a:lnSpc>
              <a:spcBef>
                <a:spcPts val="0"/>
              </a:spcBef>
              <a:spcAft>
                <a:spcPts val="1600"/>
              </a:spcAft>
              <a:buClr>
                <a:schemeClr val="dk1"/>
              </a:buClr>
              <a:buSzPts val="1100"/>
              <a:buFont typeface="Arial"/>
              <a:buNone/>
            </a:pPr>
            <a:r>
              <a:rPr lang="fr-FR" sz="1800" dirty="0">
                <a:solidFill>
                  <a:schemeClr val="accent2">
                    <a:lumMod val="75000"/>
                  </a:schemeClr>
                </a:solidFill>
                <a:latin typeface="Poppins" panose="00000500000000000000" pitchFamily="2" charset="0"/>
                <a:ea typeface="Calibri"/>
                <a:cs typeface="Poppins" panose="00000500000000000000" pitchFamily="2" charset="0"/>
                <a:sym typeface="Proxima Nova"/>
                <a:hlinkClick r:id="rId6"/>
              </a:rPr>
              <a:t>www.ackomas.com</a:t>
            </a:r>
            <a:endParaRPr lang="fr-FR" sz="1800" dirty="0">
              <a:solidFill>
                <a:schemeClr val="accent2">
                  <a:lumMod val="75000"/>
                </a:schemeClr>
              </a:solidFill>
              <a:latin typeface="Poppins" panose="00000500000000000000" pitchFamily="2" charset="0"/>
              <a:ea typeface="Calibri"/>
              <a:cs typeface="Poppins" panose="00000500000000000000" pitchFamily="2" charset="0"/>
              <a:sym typeface="Proxima Nova"/>
            </a:endParaRPr>
          </a:p>
          <a:p>
            <a:pPr marL="0" indent="0" algn="ctr">
              <a:lnSpc>
                <a:spcPct val="100000"/>
              </a:lnSpc>
              <a:spcBef>
                <a:spcPts val="0"/>
              </a:spcBef>
              <a:spcAft>
                <a:spcPts val="1600"/>
              </a:spcAft>
              <a:buClr>
                <a:schemeClr val="dk1"/>
              </a:buClr>
              <a:buSzPts val="1100"/>
              <a:buFont typeface="Arial"/>
              <a:buNone/>
            </a:pPr>
            <a:endParaRPr lang="fr-FR" sz="1800" dirty="0">
              <a:solidFill>
                <a:schemeClr val="accent2">
                  <a:lumMod val="75000"/>
                </a:schemeClr>
              </a:solidFill>
              <a:latin typeface="Poppins" panose="00000500000000000000" pitchFamily="2" charset="0"/>
              <a:ea typeface="Calibri"/>
              <a:cs typeface="Poppins" panose="00000500000000000000" pitchFamily="2" charset="0"/>
              <a:sym typeface="Proxima Nova"/>
            </a:endParaRPr>
          </a:p>
          <a:p>
            <a:pPr marL="0" indent="0" algn="ctr">
              <a:lnSpc>
                <a:spcPct val="100000"/>
              </a:lnSpc>
              <a:spcBef>
                <a:spcPts val="0"/>
              </a:spcBef>
              <a:spcAft>
                <a:spcPts val="1600"/>
              </a:spcAft>
              <a:buClr>
                <a:schemeClr val="dk1"/>
              </a:buClr>
              <a:buSzPts val="1100"/>
              <a:buFont typeface="Arial"/>
              <a:buNone/>
            </a:pPr>
            <a:endParaRPr lang="fr-FR" sz="1800" dirty="0">
              <a:solidFill>
                <a:schemeClr val="accent2">
                  <a:lumMod val="75000"/>
                </a:schemeClr>
              </a:solidFill>
              <a:latin typeface="Poppins" panose="00000500000000000000" pitchFamily="2" charset="0"/>
              <a:ea typeface="Calibri"/>
              <a:cs typeface="Poppins" panose="00000500000000000000" pitchFamily="2" charset="0"/>
              <a:sym typeface="Proxima Nova"/>
            </a:endParaRPr>
          </a:p>
          <a:p>
            <a:pPr marL="0" indent="0" algn="ctr">
              <a:lnSpc>
                <a:spcPct val="100000"/>
              </a:lnSpc>
              <a:spcBef>
                <a:spcPts val="0"/>
              </a:spcBef>
              <a:spcAft>
                <a:spcPts val="1600"/>
              </a:spcAft>
              <a:buClr>
                <a:schemeClr val="dk1"/>
              </a:buClr>
              <a:buSzPts val="1100"/>
              <a:buFont typeface="Arial"/>
              <a:buNone/>
            </a:pPr>
            <a:endParaRPr lang="fr-FR" sz="1800" dirty="0">
              <a:solidFill>
                <a:schemeClr val="accent2">
                  <a:lumMod val="75000"/>
                </a:schemeClr>
              </a:solidFill>
              <a:latin typeface="Poppins" panose="00000500000000000000" pitchFamily="2" charset="0"/>
              <a:ea typeface="Calibri"/>
              <a:cs typeface="Poppins" panose="00000500000000000000" pitchFamily="2" charset="0"/>
              <a:sym typeface="Proxima Nova"/>
            </a:endParaRPr>
          </a:p>
        </p:txBody>
      </p:sp>
      <p:pic>
        <p:nvPicPr>
          <p:cNvPr id="14" name="Google Shape;399;p42">
            <a:hlinkClick r:id="rId7"/>
            <a:extLst>
              <a:ext uri="{FF2B5EF4-FFF2-40B4-BE49-F238E27FC236}">
                <a16:creationId xmlns:a16="http://schemas.microsoft.com/office/drawing/2014/main" id="{D6D64C7D-6B0B-03A0-E63E-CD782AF03437}"/>
              </a:ext>
            </a:extLst>
          </p:cNvPr>
          <p:cNvPicPr preferRelativeResize="0"/>
          <p:nvPr/>
        </p:nvPicPr>
        <p:blipFill>
          <a:blip r:embed="rId8">
            <a:alphaModFix/>
          </a:blip>
          <a:stretch>
            <a:fillRect/>
          </a:stretch>
        </p:blipFill>
        <p:spPr>
          <a:xfrm>
            <a:off x="2971997" y="5012112"/>
            <a:ext cx="235750" cy="235748"/>
          </a:xfrm>
          <a:prstGeom prst="rect">
            <a:avLst/>
          </a:prstGeom>
          <a:noFill/>
          <a:ln>
            <a:noFill/>
          </a:ln>
        </p:spPr>
      </p:pic>
      <p:pic>
        <p:nvPicPr>
          <p:cNvPr id="15" name="Picture 4">
            <a:extLst>
              <a:ext uri="{FF2B5EF4-FFF2-40B4-BE49-F238E27FC236}">
                <a16:creationId xmlns:a16="http://schemas.microsoft.com/office/drawing/2014/main" id="{4A14DE85-DB82-D754-C1CB-67062476B17D}"/>
              </a:ext>
            </a:extLst>
          </p:cNvPr>
          <p:cNvPicPr>
            <a:picLocks noChangeAspect="1"/>
          </p:cNvPicPr>
          <p:nvPr/>
        </p:nvPicPr>
        <p:blipFill>
          <a:blip r:embed="rId9"/>
          <a:stretch>
            <a:fillRect/>
          </a:stretch>
        </p:blipFill>
        <p:spPr>
          <a:xfrm>
            <a:off x="0" y="6308772"/>
            <a:ext cx="12192000" cy="553634"/>
          </a:xfrm>
          <a:prstGeom prst="rect">
            <a:avLst/>
          </a:prstGeom>
        </p:spPr>
      </p:pic>
      <p:pic>
        <p:nvPicPr>
          <p:cNvPr id="16" name="Picture 6">
            <a:extLst>
              <a:ext uri="{FF2B5EF4-FFF2-40B4-BE49-F238E27FC236}">
                <a16:creationId xmlns:a16="http://schemas.microsoft.com/office/drawing/2014/main" id="{403703BE-F000-F2A2-B801-0FDB915DBDD5}"/>
              </a:ext>
            </a:extLst>
          </p:cNvPr>
          <p:cNvPicPr>
            <a:picLocks noChangeAspect="1"/>
          </p:cNvPicPr>
          <p:nvPr/>
        </p:nvPicPr>
        <p:blipFill>
          <a:blip r:embed="rId10"/>
          <a:stretch>
            <a:fillRect/>
          </a:stretch>
        </p:blipFill>
        <p:spPr>
          <a:xfrm>
            <a:off x="-29496" y="926525"/>
            <a:ext cx="12034684" cy="142986"/>
          </a:xfrm>
          <a:prstGeom prst="rect">
            <a:avLst/>
          </a:prstGeom>
        </p:spPr>
      </p:pic>
      <p:sp>
        <p:nvSpPr>
          <p:cNvPr id="3" name="ZoneTexte 2">
            <a:extLst>
              <a:ext uri="{FF2B5EF4-FFF2-40B4-BE49-F238E27FC236}">
                <a16:creationId xmlns:a16="http://schemas.microsoft.com/office/drawing/2014/main" id="{A12FD90E-1F96-1FE2-72E3-8470CADCA187}"/>
              </a:ext>
            </a:extLst>
          </p:cNvPr>
          <p:cNvSpPr txBox="1"/>
          <p:nvPr/>
        </p:nvSpPr>
        <p:spPr>
          <a:xfrm>
            <a:off x="6426065" y="3429000"/>
            <a:ext cx="5445669" cy="1477328"/>
          </a:xfrm>
          <a:prstGeom prst="rect">
            <a:avLst/>
          </a:prstGeom>
          <a:noFill/>
        </p:spPr>
        <p:txBody>
          <a:bodyPr wrap="square" rtlCol="0">
            <a:spAutoFit/>
          </a:bodyPr>
          <a:lstStyle/>
          <a:p>
            <a:r>
              <a:rPr lang="fr-FR" b="1" dirty="0"/>
              <a:t>ACKOMAS est partenaire</a:t>
            </a:r>
            <a:endParaRPr lang="fr-FR" dirty="0"/>
          </a:p>
          <a:p>
            <a:pPr marL="285750" indent="-285750">
              <a:buFont typeface="Arial" panose="020B0604020202020204" pitchFamily="34" charset="0"/>
              <a:buChar char="•"/>
            </a:pPr>
            <a:r>
              <a:rPr lang="fr-FR" dirty="0"/>
              <a:t>MEDTECH Europe</a:t>
            </a:r>
          </a:p>
          <a:p>
            <a:pPr marL="285750" indent="-285750">
              <a:buFont typeface="Arial" panose="020B0604020202020204" pitchFamily="34" charset="0"/>
              <a:buChar char="•"/>
            </a:pPr>
            <a:r>
              <a:rPr lang="fr-FR" dirty="0"/>
              <a:t>GS1Healthcare</a:t>
            </a:r>
          </a:p>
          <a:p>
            <a:pPr marL="285750" indent="-285750">
              <a:buFont typeface="Arial" panose="020B0604020202020204" pitchFamily="34" charset="0"/>
              <a:buChar char="•"/>
            </a:pPr>
            <a:r>
              <a:rPr lang="fr-FR" dirty="0"/>
              <a:t>ISPE (international Society for Pharmaceutical Engineering)</a:t>
            </a:r>
          </a:p>
        </p:txBody>
      </p:sp>
      <p:sp>
        <p:nvSpPr>
          <p:cNvPr id="5" name="ZoneTexte 4">
            <a:extLst>
              <a:ext uri="{FF2B5EF4-FFF2-40B4-BE49-F238E27FC236}">
                <a16:creationId xmlns:a16="http://schemas.microsoft.com/office/drawing/2014/main" id="{2D077BC5-37A0-36B8-B48A-727D138FBE40}"/>
              </a:ext>
            </a:extLst>
          </p:cNvPr>
          <p:cNvSpPr txBox="1"/>
          <p:nvPr/>
        </p:nvSpPr>
        <p:spPr>
          <a:xfrm>
            <a:off x="6426065" y="1284115"/>
            <a:ext cx="5445669" cy="2031325"/>
          </a:xfrm>
          <a:prstGeom prst="rect">
            <a:avLst/>
          </a:prstGeom>
          <a:noFill/>
        </p:spPr>
        <p:txBody>
          <a:bodyPr wrap="square" rtlCol="0">
            <a:spAutoFit/>
          </a:bodyPr>
          <a:lstStyle/>
          <a:p>
            <a:r>
              <a:rPr lang="fr-FR" b="1" dirty="0"/>
              <a:t>ACKOMAS est un éditeur informatique</a:t>
            </a:r>
          </a:p>
          <a:p>
            <a:pPr marL="285750" indent="-285750">
              <a:buFont typeface="Arial" panose="020B0604020202020204" pitchFamily="34" charset="0"/>
              <a:buChar char="•"/>
            </a:pPr>
            <a:r>
              <a:rPr lang="fr-FR" dirty="0"/>
              <a:t>Expert en conformité règlementaire</a:t>
            </a:r>
          </a:p>
          <a:p>
            <a:pPr marL="285750" indent="-285750">
              <a:buFont typeface="Arial" panose="020B0604020202020204" pitchFamily="34" charset="0"/>
              <a:buChar char="•"/>
            </a:pPr>
            <a:r>
              <a:rPr lang="fr-FR" dirty="0"/>
              <a:t>Dédié à l’industrie des Dispositifs Médicaux</a:t>
            </a:r>
          </a:p>
          <a:p>
            <a:pPr marL="285750" indent="-285750">
              <a:buFont typeface="Arial" panose="020B0604020202020204" pitchFamily="34" charset="0"/>
              <a:buChar char="•"/>
            </a:pPr>
            <a:r>
              <a:rPr lang="fr-FR" dirty="0"/>
              <a:t>solution M2M vers EUDAMED opérationnelle depuis 2021, et</a:t>
            </a:r>
          </a:p>
          <a:p>
            <a:pPr marL="285750" indent="-285750">
              <a:buFont typeface="Arial" panose="020B0604020202020204" pitchFamily="34" charset="0"/>
              <a:buChar char="•"/>
            </a:pPr>
            <a:r>
              <a:rPr lang="fr-FR" dirty="0"/>
              <a:t>vers les autres bases règlementaires présentes (GUDID) et à venir</a:t>
            </a:r>
          </a:p>
        </p:txBody>
      </p:sp>
    </p:spTree>
    <p:extLst>
      <p:ext uri="{BB962C8B-B14F-4D97-AF65-F5344CB8AC3E}">
        <p14:creationId xmlns:p14="http://schemas.microsoft.com/office/powerpoint/2010/main" val="1285464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9EC0E-4C0D-78E5-5B83-95871B5F33F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CD71120-C77F-E4E7-9EF8-7C6FA598B411}"/>
              </a:ext>
            </a:extLst>
          </p:cNvPr>
          <p:cNvSpPr>
            <a:spLocks noGrp="1"/>
          </p:cNvSpPr>
          <p:nvPr>
            <p:ph type="title"/>
          </p:nvPr>
        </p:nvSpPr>
        <p:spPr>
          <a:xfrm>
            <a:off x="233680" y="148796"/>
            <a:ext cx="10058400" cy="748454"/>
          </a:xfrm>
        </p:spPr>
        <p:txBody>
          <a:bodyPr>
            <a:normAutofit/>
          </a:bodyPr>
          <a:lstStyle/>
          <a:p>
            <a:r>
              <a:rPr lang="fr-FR" sz="2400" dirty="0">
                <a:latin typeface="Poppins" panose="00000500000000000000" pitchFamily="2" charset="0"/>
                <a:cs typeface="Poppins" panose="00000500000000000000" pitchFamily="2" charset="0"/>
              </a:rPr>
              <a:t>Webinaires Ackomas Q1-2025 (3/8)</a:t>
            </a:r>
            <a:br>
              <a:rPr lang="fr-FR" sz="2400" dirty="0">
                <a:latin typeface="Poppins" panose="00000500000000000000" pitchFamily="2" charset="0"/>
                <a:cs typeface="Poppins" panose="00000500000000000000" pitchFamily="2" charset="0"/>
              </a:rPr>
            </a:br>
            <a:r>
              <a:rPr lang="fr-FR" sz="2400" b="1" dirty="0">
                <a:latin typeface="Poppins" panose="00000500000000000000" pitchFamily="2" charset="0"/>
                <a:cs typeface="Poppins" panose="00000500000000000000" pitchFamily="2" charset="0"/>
              </a:rPr>
              <a:t>Vos webinaires sur Q1-2025 autour d’EUDAMED</a:t>
            </a:r>
          </a:p>
        </p:txBody>
      </p:sp>
      <p:sp>
        <p:nvSpPr>
          <p:cNvPr id="4" name="Espace réservé du numéro de diapositive 3">
            <a:extLst>
              <a:ext uri="{FF2B5EF4-FFF2-40B4-BE49-F238E27FC236}">
                <a16:creationId xmlns:a16="http://schemas.microsoft.com/office/drawing/2014/main" id="{537A3C2A-E13C-8DF1-6C17-2A807309A086}"/>
              </a:ext>
            </a:extLst>
          </p:cNvPr>
          <p:cNvSpPr>
            <a:spLocks noGrp="1"/>
          </p:cNvSpPr>
          <p:nvPr>
            <p:ph type="sldNum" sz="quarter" idx="12"/>
          </p:nvPr>
        </p:nvSpPr>
        <p:spPr>
          <a:xfrm>
            <a:off x="9900458" y="6459785"/>
            <a:ext cx="1312025" cy="365125"/>
          </a:xfrm>
        </p:spPr>
        <p:txBody>
          <a:bodyPr>
            <a:normAutofit/>
          </a:bodyPr>
          <a:lstStyle/>
          <a:p>
            <a:pPr>
              <a:spcAft>
                <a:spcPts val="600"/>
              </a:spcAft>
            </a:pPr>
            <a:fld id="{4FAB73BC-B049-4115-A692-8D63A059BFB8}" type="slidenum">
              <a:rPr lang="en-US"/>
              <a:pPr>
                <a:spcAft>
                  <a:spcPts val="600"/>
                </a:spcAft>
              </a:pPr>
              <a:t>3</a:t>
            </a:fld>
            <a:endParaRPr lang="en-US"/>
          </a:p>
        </p:txBody>
      </p:sp>
      <p:sp>
        <p:nvSpPr>
          <p:cNvPr id="7" name="Espace réservé du numéro de diapositive 3">
            <a:extLst>
              <a:ext uri="{FF2B5EF4-FFF2-40B4-BE49-F238E27FC236}">
                <a16:creationId xmlns:a16="http://schemas.microsoft.com/office/drawing/2014/main" id="{EC11E4A0-3CFF-1FCF-FBEA-BAA05F91F588}"/>
              </a:ext>
            </a:extLst>
          </p:cNvPr>
          <p:cNvSpPr txBox="1">
            <a:spLocks/>
          </p:cNvSpPr>
          <p:nvPr/>
        </p:nvSpPr>
        <p:spPr>
          <a:xfrm>
            <a:off x="9900458" y="6459785"/>
            <a:ext cx="1312025"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050" kern="1200">
                <a:solidFill>
                  <a:srgbClr val="FFFFFF"/>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4FAB73BC-B049-4115-A692-8D63A059BFB8}" type="slidenum">
              <a:rPr lang="en-US" smtClean="0"/>
              <a:pPr>
                <a:spcAft>
                  <a:spcPts val="600"/>
                </a:spcAft>
              </a:pPr>
              <a:t>3</a:t>
            </a:fld>
            <a:endParaRPr lang="en-US"/>
          </a:p>
        </p:txBody>
      </p:sp>
      <p:sp>
        <p:nvSpPr>
          <p:cNvPr id="8" name="Espace réservé du numéro de diapositive 3">
            <a:extLst>
              <a:ext uri="{FF2B5EF4-FFF2-40B4-BE49-F238E27FC236}">
                <a16:creationId xmlns:a16="http://schemas.microsoft.com/office/drawing/2014/main" id="{893CBC68-DDE7-F21B-1118-B8BE75A22E69}"/>
              </a:ext>
            </a:extLst>
          </p:cNvPr>
          <p:cNvSpPr txBox="1">
            <a:spLocks/>
          </p:cNvSpPr>
          <p:nvPr/>
        </p:nvSpPr>
        <p:spPr>
          <a:xfrm>
            <a:off x="9900458" y="6459785"/>
            <a:ext cx="1312025"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050" kern="1200">
                <a:solidFill>
                  <a:srgbClr val="FFFFFF"/>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4FAB73BC-B049-4115-A692-8D63A059BFB8}" type="slidenum">
              <a:rPr lang="en-US" smtClean="0"/>
              <a:pPr>
                <a:spcAft>
                  <a:spcPts val="600"/>
                </a:spcAft>
              </a:pPr>
              <a:t>3</a:t>
            </a:fld>
            <a:endParaRPr lang="en-US"/>
          </a:p>
        </p:txBody>
      </p:sp>
      <p:pic>
        <p:nvPicPr>
          <p:cNvPr id="15" name="Picture 4">
            <a:extLst>
              <a:ext uri="{FF2B5EF4-FFF2-40B4-BE49-F238E27FC236}">
                <a16:creationId xmlns:a16="http://schemas.microsoft.com/office/drawing/2014/main" id="{FDF1A85B-C975-1402-C92E-E9D826C0887D}"/>
              </a:ext>
            </a:extLst>
          </p:cNvPr>
          <p:cNvPicPr>
            <a:picLocks noChangeAspect="1"/>
          </p:cNvPicPr>
          <p:nvPr/>
        </p:nvPicPr>
        <p:blipFill>
          <a:blip r:embed="rId3"/>
          <a:stretch>
            <a:fillRect/>
          </a:stretch>
        </p:blipFill>
        <p:spPr>
          <a:xfrm>
            <a:off x="0" y="6308772"/>
            <a:ext cx="12192000" cy="553634"/>
          </a:xfrm>
          <a:prstGeom prst="rect">
            <a:avLst/>
          </a:prstGeom>
        </p:spPr>
      </p:pic>
      <p:pic>
        <p:nvPicPr>
          <p:cNvPr id="16" name="Picture 6">
            <a:extLst>
              <a:ext uri="{FF2B5EF4-FFF2-40B4-BE49-F238E27FC236}">
                <a16:creationId xmlns:a16="http://schemas.microsoft.com/office/drawing/2014/main" id="{9036C9E1-333B-BA69-E31E-2ED5E5FC9921}"/>
              </a:ext>
            </a:extLst>
          </p:cNvPr>
          <p:cNvPicPr>
            <a:picLocks noChangeAspect="1"/>
          </p:cNvPicPr>
          <p:nvPr/>
        </p:nvPicPr>
        <p:blipFill>
          <a:blip r:embed="rId4"/>
          <a:stretch>
            <a:fillRect/>
          </a:stretch>
        </p:blipFill>
        <p:spPr>
          <a:xfrm>
            <a:off x="-29496" y="926525"/>
            <a:ext cx="12034684" cy="142986"/>
          </a:xfrm>
          <a:prstGeom prst="rect">
            <a:avLst/>
          </a:prstGeom>
        </p:spPr>
      </p:pic>
      <p:graphicFrame>
        <p:nvGraphicFramePr>
          <p:cNvPr id="3" name="Tableau 2">
            <a:extLst>
              <a:ext uri="{FF2B5EF4-FFF2-40B4-BE49-F238E27FC236}">
                <a16:creationId xmlns:a16="http://schemas.microsoft.com/office/drawing/2014/main" id="{1DA130F9-4A0F-BA60-B68F-60A093D026C0}"/>
              </a:ext>
            </a:extLst>
          </p:cNvPr>
          <p:cNvGraphicFramePr>
            <a:graphicFrameLocks noGrp="1"/>
          </p:cNvGraphicFramePr>
          <p:nvPr>
            <p:extLst>
              <p:ext uri="{D42A27DB-BD31-4B8C-83A1-F6EECF244321}">
                <p14:modId xmlns:p14="http://schemas.microsoft.com/office/powerpoint/2010/main" val="2412808661"/>
              </p:ext>
            </p:extLst>
          </p:nvPr>
        </p:nvGraphicFramePr>
        <p:xfrm>
          <a:off x="2525059" y="2001539"/>
          <a:ext cx="9337357" cy="4082288"/>
        </p:xfrm>
        <a:graphic>
          <a:graphicData uri="http://schemas.openxmlformats.org/drawingml/2006/table">
            <a:tbl>
              <a:tblPr firstRow="1" bandRow="1">
                <a:tableStyleId>{5C22544A-7EE6-4342-B048-85BDC9FD1C3A}</a:tableStyleId>
              </a:tblPr>
              <a:tblGrid>
                <a:gridCol w="891754">
                  <a:extLst>
                    <a:ext uri="{9D8B030D-6E8A-4147-A177-3AD203B41FA5}">
                      <a16:colId xmlns:a16="http://schemas.microsoft.com/office/drawing/2014/main" val="4283608905"/>
                    </a:ext>
                  </a:extLst>
                </a:gridCol>
                <a:gridCol w="6666334">
                  <a:extLst>
                    <a:ext uri="{9D8B030D-6E8A-4147-A177-3AD203B41FA5}">
                      <a16:colId xmlns:a16="http://schemas.microsoft.com/office/drawing/2014/main" val="3844115964"/>
                    </a:ext>
                  </a:extLst>
                </a:gridCol>
                <a:gridCol w="1779269">
                  <a:extLst>
                    <a:ext uri="{9D8B030D-6E8A-4147-A177-3AD203B41FA5}">
                      <a16:colId xmlns:a16="http://schemas.microsoft.com/office/drawing/2014/main" val="2475292383"/>
                    </a:ext>
                  </a:extLst>
                </a:gridCol>
              </a:tblGrid>
              <a:tr h="0">
                <a:tc>
                  <a:txBody>
                    <a:bodyPr/>
                    <a:lstStyle/>
                    <a:p>
                      <a:pPr algn="ctr"/>
                      <a:r>
                        <a:rPr lang="fr-FR" sz="1600" noProof="0" dirty="0">
                          <a:latin typeface="Poppins" panose="00000500000000000000" pitchFamily="2" charset="0"/>
                          <a:cs typeface="Poppins" panose="00000500000000000000" pitchFamily="2" charset="0"/>
                        </a:rPr>
                        <a:t>#</a:t>
                      </a:r>
                    </a:p>
                  </a:txBody>
                  <a:tcPr anchor="ctr"/>
                </a:tc>
                <a:tc>
                  <a:txBody>
                    <a:bodyPr/>
                    <a:lstStyle/>
                    <a:p>
                      <a:pPr algn="ctr"/>
                      <a:r>
                        <a:rPr lang="fr-FR" sz="1600" noProof="0" dirty="0">
                          <a:latin typeface="Poppins" panose="00000500000000000000" pitchFamily="2" charset="0"/>
                          <a:cs typeface="Poppins" panose="00000500000000000000" pitchFamily="2" charset="0"/>
                        </a:rPr>
                        <a:t>Liste des webinaires Ackomas sur Q1-2025</a:t>
                      </a:r>
                    </a:p>
                  </a:txBody>
                  <a:tcPr anchor="ctr"/>
                </a:tc>
                <a:tc>
                  <a:txBody>
                    <a:bodyPr/>
                    <a:lstStyle/>
                    <a:p>
                      <a:pPr algn="ctr"/>
                      <a:r>
                        <a:rPr lang="fr-FR" sz="1600" noProof="0" dirty="0">
                          <a:latin typeface="Poppins" panose="00000500000000000000" pitchFamily="2" charset="0"/>
                          <a:cs typeface="Poppins" panose="00000500000000000000" pitchFamily="2" charset="0"/>
                        </a:rPr>
                        <a:t>Dates</a:t>
                      </a:r>
                    </a:p>
                  </a:txBody>
                  <a:tcPr anchor="ctr"/>
                </a:tc>
                <a:extLst>
                  <a:ext uri="{0D108BD9-81ED-4DB2-BD59-A6C34878D82A}">
                    <a16:rowId xmlns:a16="http://schemas.microsoft.com/office/drawing/2014/main" val="1129879143"/>
                  </a:ext>
                </a:extLst>
              </a:tr>
              <a:tr h="370840">
                <a:tc>
                  <a:txBody>
                    <a:bodyPr/>
                    <a:lstStyle/>
                    <a:p>
                      <a:pPr marL="0" algn="ctr" defTabSz="914400" rtl="0" eaLnBrk="1" latinLnBrk="0" hangingPunct="1">
                        <a:lnSpc>
                          <a:spcPct val="150000"/>
                        </a:lnSpc>
                      </a:pPr>
                      <a:r>
                        <a:rPr lang="fr-FR" sz="1600" b="0" strike="dblStrike" kern="1200" baseline="0" noProof="0" dirty="0">
                          <a:solidFill>
                            <a:schemeClr val="dk1"/>
                          </a:solidFill>
                          <a:latin typeface="Poppins" panose="00000500000000000000" pitchFamily="2" charset="0"/>
                          <a:ea typeface="+mn-ea"/>
                          <a:cs typeface="Poppins" panose="00000500000000000000" pitchFamily="2" charset="0"/>
                        </a:rPr>
                        <a:t>1</a:t>
                      </a:r>
                    </a:p>
                  </a:txBody>
                  <a:tcPr anchor="ctr"/>
                </a:tc>
                <a:tc>
                  <a:txBody>
                    <a:bodyPr/>
                    <a:lstStyle/>
                    <a:p>
                      <a:pPr>
                        <a:lnSpc>
                          <a:spcPct val="150000"/>
                        </a:lnSpc>
                      </a:pPr>
                      <a:r>
                        <a:rPr lang="fr-FR" sz="1600" b="0" strike="dblStrike" baseline="0" noProof="0" dirty="0">
                          <a:latin typeface="Poppins" panose="00000500000000000000" pitchFamily="2" charset="0"/>
                          <a:cs typeface="Poppins" panose="00000500000000000000" pitchFamily="2" charset="0"/>
                        </a:rPr>
                        <a:t>Projet EUDAMED : Comprendre l’essentiel?</a:t>
                      </a:r>
                    </a:p>
                  </a:txBody>
                  <a:tcPr anchor="ctr"/>
                </a:tc>
                <a:tc>
                  <a:txBody>
                    <a:bodyPr/>
                    <a:lstStyle/>
                    <a:p>
                      <a:pPr algn="ctr">
                        <a:lnSpc>
                          <a:spcPct val="150000"/>
                        </a:lnSpc>
                      </a:pPr>
                      <a:r>
                        <a:rPr lang="fr-FR" sz="1600" b="0" strike="dblStrike" kern="1200" baseline="0" noProof="0" dirty="0">
                          <a:solidFill>
                            <a:schemeClr val="dk1"/>
                          </a:solidFill>
                          <a:latin typeface="Poppins" panose="00000500000000000000" pitchFamily="2" charset="0"/>
                          <a:ea typeface="+mn-ea"/>
                          <a:cs typeface="Poppins" panose="00000500000000000000" pitchFamily="2" charset="0"/>
                        </a:rPr>
                        <a:t>23 Jan 25</a:t>
                      </a:r>
                    </a:p>
                  </a:txBody>
                  <a:tcPr anchor="ctr"/>
                </a:tc>
                <a:extLst>
                  <a:ext uri="{0D108BD9-81ED-4DB2-BD59-A6C34878D82A}">
                    <a16:rowId xmlns:a16="http://schemas.microsoft.com/office/drawing/2014/main" val="445155323"/>
                  </a:ext>
                </a:extLst>
              </a:tr>
              <a:tr h="370840">
                <a:tc>
                  <a:txBody>
                    <a:bodyPr/>
                    <a:lstStyle/>
                    <a:p>
                      <a:pPr algn="ctr">
                        <a:lnSpc>
                          <a:spcPct val="150000"/>
                        </a:lnSpc>
                      </a:pPr>
                      <a:r>
                        <a:rPr lang="fr-FR" sz="1600" b="1" strike="sngStrike" noProof="0" dirty="0">
                          <a:latin typeface="Poppins" panose="00000500000000000000" pitchFamily="2" charset="0"/>
                          <a:cs typeface="Poppins" panose="00000500000000000000" pitchFamily="2" charset="0"/>
                        </a:rPr>
                        <a:t>2</a:t>
                      </a:r>
                    </a:p>
                  </a:txBody>
                  <a:tcPr anchor="ctr"/>
                </a:tc>
                <a:tc>
                  <a:txBody>
                    <a:bodyPr/>
                    <a:lstStyle/>
                    <a:p>
                      <a:pPr>
                        <a:lnSpc>
                          <a:spcPct val="150000"/>
                        </a:lnSpc>
                      </a:pPr>
                      <a:r>
                        <a:rPr lang="fr-FR" sz="1600" b="1" strike="sngStrike" noProof="0" dirty="0">
                          <a:latin typeface="Poppins" panose="00000500000000000000" pitchFamily="2" charset="0"/>
                          <a:cs typeface="Poppins" panose="00000500000000000000" pitchFamily="2" charset="0"/>
                        </a:rPr>
                        <a:t>Saisir directement ses données dans EUDAMED?</a:t>
                      </a: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1600" b="1" strike="sngStrike" noProof="0" dirty="0">
                          <a:latin typeface="Poppins" panose="00000500000000000000" pitchFamily="2" charset="0"/>
                          <a:cs typeface="Poppins" panose="00000500000000000000" pitchFamily="2" charset="0"/>
                        </a:rPr>
                        <a:t>30 Jan 25</a:t>
                      </a:r>
                    </a:p>
                  </a:txBody>
                  <a:tcPr anchor="ctr"/>
                </a:tc>
                <a:extLst>
                  <a:ext uri="{0D108BD9-81ED-4DB2-BD59-A6C34878D82A}">
                    <a16:rowId xmlns:a16="http://schemas.microsoft.com/office/drawing/2014/main" val="3942737007"/>
                  </a:ext>
                </a:extLst>
              </a:tr>
              <a:tr h="370840">
                <a:tc>
                  <a:txBody>
                    <a:bodyPr/>
                    <a:lstStyle/>
                    <a:p>
                      <a:pPr algn="ctr">
                        <a:lnSpc>
                          <a:spcPct val="150000"/>
                        </a:lnSpc>
                      </a:pPr>
                      <a:r>
                        <a:rPr lang="fr-FR" sz="1600" b="1" noProof="0" dirty="0">
                          <a:latin typeface="Poppins" panose="00000500000000000000" pitchFamily="2" charset="0"/>
                          <a:cs typeface="Poppins" panose="00000500000000000000" pitchFamily="2" charset="0"/>
                        </a:rPr>
                        <a:t>3</a:t>
                      </a:r>
                    </a:p>
                  </a:txBody>
                  <a:tcPr anchor="ctr"/>
                </a:tc>
                <a:tc>
                  <a:txBody>
                    <a:bodyPr/>
                    <a:lstStyle/>
                    <a:p>
                      <a:pPr>
                        <a:lnSpc>
                          <a:spcPct val="150000"/>
                        </a:lnSpc>
                      </a:pPr>
                      <a:r>
                        <a:rPr lang="fr-FR" sz="1600" b="1" noProof="0" dirty="0">
                          <a:latin typeface="Poppins" panose="00000500000000000000" pitchFamily="2" charset="0"/>
                          <a:cs typeface="Poppins" panose="00000500000000000000" pitchFamily="2" charset="0"/>
                        </a:rPr>
                        <a:t>Charger des fichiers XML dans EUDAMED</a:t>
                      </a: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1600" b="1" noProof="0" dirty="0">
                          <a:latin typeface="Poppins" panose="00000500000000000000" pitchFamily="2" charset="0"/>
                          <a:cs typeface="Poppins" panose="00000500000000000000" pitchFamily="2" charset="0"/>
                        </a:rPr>
                        <a:t>06 </a:t>
                      </a:r>
                      <a:r>
                        <a:rPr lang="fr-FR" sz="1600" b="1" noProof="0" dirty="0" err="1">
                          <a:latin typeface="Poppins" panose="00000500000000000000" pitchFamily="2" charset="0"/>
                          <a:cs typeface="Poppins" panose="00000500000000000000" pitchFamily="2" charset="0"/>
                        </a:rPr>
                        <a:t>Fév</a:t>
                      </a:r>
                      <a:r>
                        <a:rPr lang="fr-FR" sz="1600" b="1" noProof="0" dirty="0">
                          <a:latin typeface="Poppins" panose="00000500000000000000" pitchFamily="2" charset="0"/>
                          <a:cs typeface="Poppins" panose="00000500000000000000" pitchFamily="2" charset="0"/>
                        </a:rPr>
                        <a:t> 25</a:t>
                      </a:r>
                    </a:p>
                  </a:txBody>
                  <a:tcPr anchor="ctr"/>
                </a:tc>
                <a:extLst>
                  <a:ext uri="{0D108BD9-81ED-4DB2-BD59-A6C34878D82A}">
                    <a16:rowId xmlns:a16="http://schemas.microsoft.com/office/drawing/2014/main" val="3522483224"/>
                  </a:ext>
                </a:extLst>
              </a:tr>
              <a:tr h="370840">
                <a:tc>
                  <a:txBody>
                    <a:bodyPr/>
                    <a:lstStyle/>
                    <a:p>
                      <a:pPr algn="ctr">
                        <a:lnSpc>
                          <a:spcPct val="150000"/>
                        </a:lnSpc>
                      </a:pPr>
                      <a:r>
                        <a:rPr lang="fr-FR" sz="1600" noProof="0" dirty="0">
                          <a:latin typeface="Poppins" panose="00000500000000000000" pitchFamily="2" charset="0"/>
                          <a:cs typeface="Poppins" panose="00000500000000000000" pitchFamily="2" charset="0"/>
                        </a:rPr>
                        <a:t>4</a:t>
                      </a:r>
                    </a:p>
                  </a:txBody>
                  <a:tcPr anchor="ctr"/>
                </a:tc>
                <a:tc>
                  <a:txBody>
                    <a:bodyPr/>
                    <a:lstStyle/>
                    <a:p>
                      <a:pPr>
                        <a:lnSpc>
                          <a:spcPct val="150000"/>
                        </a:lnSpc>
                      </a:pPr>
                      <a:r>
                        <a:rPr lang="fr-FR" sz="1600" noProof="0" dirty="0">
                          <a:latin typeface="Poppins" panose="00000500000000000000" pitchFamily="2" charset="0"/>
                          <a:cs typeface="Poppins" panose="00000500000000000000" pitchFamily="2" charset="0"/>
                        </a:rPr>
                        <a:t>Automatiser la mise à jour EUDAMED avec une solution M2M</a:t>
                      </a: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1600" noProof="0" dirty="0">
                          <a:latin typeface="Poppins" panose="00000500000000000000" pitchFamily="2" charset="0"/>
                          <a:cs typeface="Poppins" panose="00000500000000000000" pitchFamily="2" charset="0"/>
                        </a:rPr>
                        <a:t>13 </a:t>
                      </a:r>
                      <a:r>
                        <a:rPr lang="fr-FR" sz="1600" noProof="0" dirty="0" err="1">
                          <a:latin typeface="Poppins" panose="00000500000000000000" pitchFamily="2" charset="0"/>
                          <a:cs typeface="Poppins" panose="00000500000000000000" pitchFamily="2" charset="0"/>
                        </a:rPr>
                        <a:t>Fév</a:t>
                      </a:r>
                      <a:r>
                        <a:rPr lang="fr-FR" sz="1600" noProof="0" dirty="0">
                          <a:latin typeface="Poppins" panose="00000500000000000000" pitchFamily="2" charset="0"/>
                          <a:cs typeface="Poppins" panose="00000500000000000000" pitchFamily="2" charset="0"/>
                        </a:rPr>
                        <a:t> 25</a:t>
                      </a:r>
                    </a:p>
                  </a:txBody>
                  <a:tcPr anchor="ctr"/>
                </a:tc>
                <a:extLst>
                  <a:ext uri="{0D108BD9-81ED-4DB2-BD59-A6C34878D82A}">
                    <a16:rowId xmlns:a16="http://schemas.microsoft.com/office/drawing/2014/main" val="1303659126"/>
                  </a:ext>
                </a:extLst>
              </a:tr>
              <a:tr h="370840">
                <a:tc>
                  <a:txBody>
                    <a:bodyPr/>
                    <a:lstStyle/>
                    <a:p>
                      <a:pPr algn="ctr">
                        <a:lnSpc>
                          <a:spcPct val="150000"/>
                        </a:lnSpc>
                      </a:pPr>
                      <a:r>
                        <a:rPr lang="fr-FR" sz="1600" noProof="0" dirty="0">
                          <a:latin typeface="Poppins" panose="00000500000000000000" pitchFamily="2" charset="0"/>
                          <a:cs typeface="Poppins" panose="00000500000000000000" pitchFamily="2" charset="0"/>
                        </a:rPr>
                        <a:t>5</a:t>
                      </a:r>
                    </a:p>
                  </a:txBody>
                  <a:tcPr anchor="ctr"/>
                </a:tc>
                <a:tc>
                  <a:txBody>
                    <a:bodyPr/>
                    <a:lstStyle/>
                    <a:p>
                      <a:pPr>
                        <a:lnSpc>
                          <a:spcPct val="150000"/>
                        </a:lnSpc>
                      </a:pPr>
                      <a:r>
                        <a:rPr lang="fr-FR" sz="1600" noProof="0" dirty="0">
                          <a:latin typeface="Poppins" panose="00000500000000000000" pitchFamily="2" charset="0"/>
                          <a:cs typeface="Poppins" panose="00000500000000000000" pitchFamily="2" charset="0"/>
                        </a:rPr>
                        <a:t>Qui s’intéresse dans l’entreprise à EUDAMED? Qui pilote?</a:t>
                      </a: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1600" noProof="0" dirty="0">
                          <a:latin typeface="Poppins" panose="00000500000000000000" pitchFamily="2" charset="0"/>
                          <a:cs typeface="Poppins" panose="00000500000000000000" pitchFamily="2" charset="0"/>
                        </a:rPr>
                        <a:t>20 </a:t>
                      </a:r>
                      <a:r>
                        <a:rPr lang="fr-FR" sz="1600" noProof="0" dirty="0" err="1">
                          <a:latin typeface="Poppins" panose="00000500000000000000" pitchFamily="2" charset="0"/>
                          <a:cs typeface="Poppins" panose="00000500000000000000" pitchFamily="2" charset="0"/>
                        </a:rPr>
                        <a:t>Fév</a:t>
                      </a:r>
                      <a:r>
                        <a:rPr lang="fr-FR" sz="1600" noProof="0" dirty="0">
                          <a:latin typeface="Poppins" panose="00000500000000000000" pitchFamily="2" charset="0"/>
                          <a:cs typeface="Poppins" panose="00000500000000000000" pitchFamily="2" charset="0"/>
                        </a:rPr>
                        <a:t> 25</a:t>
                      </a:r>
                    </a:p>
                  </a:txBody>
                  <a:tcPr anchor="ctr"/>
                </a:tc>
                <a:extLst>
                  <a:ext uri="{0D108BD9-81ED-4DB2-BD59-A6C34878D82A}">
                    <a16:rowId xmlns:a16="http://schemas.microsoft.com/office/drawing/2014/main" val="3852531437"/>
                  </a:ext>
                </a:extLst>
              </a:tr>
              <a:tr h="370840">
                <a:tc>
                  <a:txBody>
                    <a:bodyPr/>
                    <a:lstStyle/>
                    <a:p>
                      <a:pPr algn="ctr">
                        <a:lnSpc>
                          <a:spcPct val="150000"/>
                        </a:lnSpc>
                      </a:pPr>
                      <a:r>
                        <a:rPr lang="fr-FR" sz="1600" noProof="0" dirty="0">
                          <a:latin typeface="Poppins" panose="00000500000000000000" pitchFamily="2" charset="0"/>
                          <a:cs typeface="Poppins" panose="00000500000000000000" pitchFamily="2" charset="0"/>
                        </a:rPr>
                        <a:t>6</a:t>
                      </a:r>
                    </a:p>
                  </a:txBody>
                  <a:tcPr anchor="ctr"/>
                </a:tc>
                <a:tc>
                  <a:txBody>
                    <a:bodyPr/>
                    <a:lstStyle/>
                    <a:p>
                      <a:pPr>
                        <a:lnSpc>
                          <a:spcPct val="150000"/>
                        </a:lnSpc>
                      </a:pPr>
                      <a:r>
                        <a:rPr lang="fr-FR" sz="1600" noProof="0" dirty="0">
                          <a:latin typeface="Poppins" panose="00000500000000000000" pitchFamily="2" charset="0"/>
                          <a:cs typeface="Poppins" panose="00000500000000000000" pitchFamily="2" charset="0"/>
                        </a:rPr>
                        <a:t>Quels enjeux globaux autour des bases de données règlementaires</a:t>
                      </a: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1600" noProof="0" dirty="0">
                          <a:latin typeface="Poppins" panose="00000500000000000000" pitchFamily="2" charset="0"/>
                          <a:cs typeface="Poppins" panose="00000500000000000000" pitchFamily="2" charset="0"/>
                        </a:rPr>
                        <a:t>27 </a:t>
                      </a:r>
                      <a:r>
                        <a:rPr lang="fr-FR" sz="1600" noProof="0" dirty="0" err="1">
                          <a:latin typeface="Poppins" panose="00000500000000000000" pitchFamily="2" charset="0"/>
                          <a:cs typeface="Poppins" panose="00000500000000000000" pitchFamily="2" charset="0"/>
                        </a:rPr>
                        <a:t>Fév</a:t>
                      </a:r>
                      <a:r>
                        <a:rPr lang="fr-FR" sz="1600" noProof="0" dirty="0">
                          <a:latin typeface="Poppins" panose="00000500000000000000" pitchFamily="2" charset="0"/>
                          <a:cs typeface="Poppins" panose="00000500000000000000" pitchFamily="2" charset="0"/>
                        </a:rPr>
                        <a:t> 25</a:t>
                      </a:r>
                    </a:p>
                  </a:txBody>
                  <a:tcPr anchor="ctr"/>
                </a:tc>
                <a:extLst>
                  <a:ext uri="{0D108BD9-81ED-4DB2-BD59-A6C34878D82A}">
                    <a16:rowId xmlns:a16="http://schemas.microsoft.com/office/drawing/2014/main" val="3882309860"/>
                  </a:ext>
                </a:extLst>
              </a:tr>
              <a:tr h="370840">
                <a:tc>
                  <a:txBody>
                    <a:bodyPr/>
                    <a:lstStyle/>
                    <a:p>
                      <a:pPr algn="ctr">
                        <a:lnSpc>
                          <a:spcPct val="150000"/>
                        </a:lnSpc>
                      </a:pPr>
                      <a:r>
                        <a:rPr lang="fr-FR" sz="1600" noProof="0" dirty="0">
                          <a:latin typeface="Poppins" panose="00000500000000000000" pitchFamily="2" charset="0"/>
                          <a:cs typeface="Poppins" panose="00000500000000000000" pitchFamily="2" charset="0"/>
                        </a:rPr>
                        <a:t>7</a:t>
                      </a:r>
                    </a:p>
                  </a:txBody>
                  <a:tcPr anchor="ctr"/>
                </a:tc>
                <a:tc>
                  <a:txBody>
                    <a:bodyPr/>
                    <a:lstStyle/>
                    <a:p>
                      <a:pPr>
                        <a:lnSpc>
                          <a:spcPct val="150000"/>
                        </a:lnSpc>
                      </a:pPr>
                      <a:r>
                        <a:rPr lang="fr-FR" sz="1600" noProof="0" dirty="0">
                          <a:latin typeface="Poppins" panose="00000500000000000000" pitchFamily="2" charset="0"/>
                          <a:cs typeface="Poppins" panose="00000500000000000000" pitchFamily="2" charset="0"/>
                        </a:rPr>
                        <a:t>Comparaison EUDAMED / GUDID</a:t>
                      </a: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1600" noProof="0" dirty="0">
                          <a:latin typeface="Poppins" panose="00000500000000000000" pitchFamily="2" charset="0"/>
                          <a:cs typeface="Poppins" panose="00000500000000000000" pitchFamily="2" charset="0"/>
                        </a:rPr>
                        <a:t>06 Mar 25</a:t>
                      </a:r>
                    </a:p>
                  </a:txBody>
                  <a:tcPr anchor="ctr"/>
                </a:tc>
                <a:extLst>
                  <a:ext uri="{0D108BD9-81ED-4DB2-BD59-A6C34878D82A}">
                    <a16:rowId xmlns:a16="http://schemas.microsoft.com/office/drawing/2014/main" val="1293560275"/>
                  </a:ext>
                </a:extLst>
              </a:tr>
              <a:tr h="370840">
                <a:tc>
                  <a:txBody>
                    <a:bodyPr/>
                    <a:lstStyle/>
                    <a:p>
                      <a:pPr algn="ctr">
                        <a:lnSpc>
                          <a:spcPct val="150000"/>
                        </a:lnSpc>
                      </a:pPr>
                      <a:r>
                        <a:rPr lang="fr-FR" sz="1600" noProof="0" dirty="0">
                          <a:latin typeface="Poppins" panose="00000500000000000000" pitchFamily="2" charset="0"/>
                          <a:cs typeface="Poppins" panose="00000500000000000000" pitchFamily="2" charset="0"/>
                        </a:rPr>
                        <a:t>8</a:t>
                      </a:r>
                    </a:p>
                  </a:txBody>
                  <a:tcPr anchor="ctr"/>
                </a:tc>
                <a:tc>
                  <a:txBody>
                    <a:bodyPr/>
                    <a:lstStyle/>
                    <a:p>
                      <a:pPr>
                        <a:lnSpc>
                          <a:spcPct val="150000"/>
                        </a:lnSpc>
                      </a:pPr>
                      <a:r>
                        <a:rPr lang="fr-FR" sz="1600" noProof="0" dirty="0">
                          <a:latin typeface="Poppins" panose="00000500000000000000" pitchFamily="2" charset="0"/>
                          <a:cs typeface="Poppins" panose="00000500000000000000" pitchFamily="2" charset="0"/>
                        </a:rPr>
                        <a:t>Quels budgets envisager avec EUDAMED?</a:t>
                      </a: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1600" noProof="0" dirty="0">
                          <a:latin typeface="Poppins" panose="00000500000000000000" pitchFamily="2" charset="0"/>
                          <a:cs typeface="Poppins" panose="00000500000000000000" pitchFamily="2" charset="0"/>
                        </a:rPr>
                        <a:t>13 Mar 25</a:t>
                      </a:r>
                    </a:p>
                  </a:txBody>
                  <a:tcPr anchor="ctr"/>
                </a:tc>
                <a:extLst>
                  <a:ext uri="{0D108BD9-81ED-4DB2-BD59-A6C34878D82A}">
                    <a16:rowId xmlns:a16="http://schemas.microsoft.com/office/drawing/2014/main" val="1577719906"/>
                  </a:ext>
                </a:extLst>
              </a:tr>
            </a:tbl>
          </a:graphicData>
        </a:graphic>
      </p:graphicFrame>
      <p:sp>
        <p:nvSpPr>
          <p:cNvPr id="12" name="ZoneTexte 11">
            <a:extLst>
              <a:ext uri="{FF2B5EF4-FFF2-40B4-BE49-F238E27FC236}">
                <a16:creationId xmlns:a16="http://schemas.microsoft.com/office/drawing/2014/main" id="{85AAF932-DFCD-A2D3-8509-9F8062A7C4CA}"/>
              </a:ext>
            </a:extLst>
          </p:cNvPr>
          <p:cNvSpPr txBox="1"/>
          <p:nvPr/>
        </p:nvSpPr>
        <p:spPr>
          <a:xfrm>
            <a:off x="2477543" y="1278990"/>
            <a:ext cx="9432390" cy="954107"/>
          </a:xfrm>
          <a:prstGeom prst="rect">
            <a:avLst/>
          </a:prstGeom>
          <a:noFill/>
        </p:spPr>
        <p:txBody>
          <a:bodyPr wrap="none" rtlCol="0">
            <a:spAutoFit/>
          </a:bodyPr>
          <a:lstStyle/>
          <a:p>
            <a:r>
              <a:rPr lang="fr-FR" sz="2800" b="1" dirty="0">
                <a:solidFill>
                  <a:srgbClr val="139D89"/>
                </a:solidFill>
                <a:latin typeface="Poppins" panose="00000500000000000000" pitchFamily="2" charset="0"/>
                <a:cs typeface="Poppins" panose="00000500000000000000" pitchFamily="2" charset="0"/>
              </a:rPr>
              <a:t>Des échanges réguliers et opérationnels entre nous</a:t>
            </a:r>
          </a:p>
          <a:p>
            <a:endParaRPr lang="fr-FR" sz="2800" dirty="0">
              <a:solidFill>
                <a:srgbClr val="139D89"/>
              </a:solidFill>
            </a:endParaRPr>
          </a:p>
        </p:txBody>
      </p:sp>
      <p:pic>
        <p:nvPicPr>
          <p:cNvPr id="9" name="Image 8" descr="Une image contenant personne&#10;&#10;Description générée automatiquement">
            <a:extLst>
              <a:ext uri="{FF2B5EF4-FFF2-40B4-BE49-F238E27FC236}">
                <a16:creationId xmlns:a16="http://schemas.microsoft.com/office/drawing/2014/main" id="{569386C5-E436-B464-460E-609717D5225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7020" y="2066357"/>
            <a:ext cx="2430522" cy="1793008"/>
          </a:xfrm>
          <a:prstGeom prst="rect">
            <a:avLst/>
          </a:prstGeom>
        </p:spPr>
      </p:pic>
      <p:pic>
        <p:nvPicPr>
          <p:cNvPr id="5" name="Image 4" descr="Une image contenant Graphique, clipart, illustration, conception&#10;&#10;Description générée automatiquement">
            <a:extLst>
              <a:ext uri="{FF2B5EF4-FFF2-40B4-BE49-F238E27FC236}">
                <a16:creationId xmlns:a16="http://schemas.microsoft.com/office/drawing/2014/main" id="{A4DB6B78-B90D-DDF1-64AC-21E1CAD1CF03}"/>
              </a:ext>
            </a:extLst>
          </p:cNvPr>
          <p:cNvPicPr>
            <a:picLocks noChangeAspect="1"/>
          </p:cNvPicPr>
          <p:nvPr/>
        </p:nvPicPr>
        <p:blipFill>
          <a:blip r:embed="rId7"/>
          <a:stretch>
            <a:fillRect/>
          </a:stretch>
        </p:blipFill>
        <p:spPr>
          <a:xfrm>
            <a:off x="1645751" y="1597223"/>
            <a:ext cx="784275" cy="808631"/>
          </a:xfrm>
          <a:prstGeom prst="rect">
            <a:avLst/>
          </a:prstGeom>
        </p:spPr>
      </p:pic>
    </p:spTree>
    <p:extLst>
      <p:ext uri="{BB962C8B-B14F-4D97-AF65-F5344CB8AC3E}">
        <p14:creationId xmlns:p14="http://schemas.microsoft.com/office/powerpoint/2010/main" val="2271440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F89860-71D3-4484-8572-2AFFABA471AD}"/>
              </a:ext>
            </a:extLst>
          </p:cNvPr>
          <p:cNvSpPr>
            <a:spLocks noGrp="1"/>
          </p:cNvSpPr>
          <p:nvPr>
            <p:ph type="title"/>
          </p:nvPr>
        </p:nvSpPr>
        <p:spPr>
          <a:xfrm>
            <a:off x="233680" y="148796"/>
            <a:ext cx="10058400" cy="748454"/>
          </a:xfrm>
        </p:spPr>
        <p:txBody>
          <a:bodyPr>
            <a:normAutofit/>
          </a:bodyPr>
          <a:lstStyle/>
          <a:p>
            <a:r>
              <a:rPr lang="fr-FR" sz="2400" dirty="0">
                <a:latin typeface="Poppins" panose="00000500000000000000" pitchFamily="2" charset="0"/>
                <a:cs typeface="Poppins" panose="00000500000000000000" pitchFamily="2" charset="0"/>
              </a:rPr>
              <a:t>Webinaire 3/8 : Charger des fichiers XML dans EUDAMED</a:t>
            </a:r>
            <a:br>
              <a:rPr lang="fr-FR" sz="2400" b="1" noProof="0" dirty="0">
                <a:latin typeface="Poppins" panose="00000500000000000000" pitchFamily="2" charset="0"/>
                <a:cs typeface="Poppins" panose="00000500000000000000" pitchFamily="2" charset="0"/>
              </a:rPr>
            </a:br>
            <a:r>
              <a:rPr lang="fr-FR" sz="2400" b="1" dirty="0">
                <a:latin typeface="Poppins" panose="00000500000000000000" pitchFamily="2" charset="0"/>
                <a:cs typeface="Poppins" panose="00000500000000000000" pitchFamily="2" charset="0"/>
              </a:rPr>
              <a:t>Objectifs du webinaire</a:t>
            </a:r>
          </a:p>
        </p:txBody>
      </p:sp>
      <p:sp>
        <p:nvSpPr>
          <p:cNvPr id="5" name="Espace réservé du contenu 4">
            <a:extLst>
              <a:ext uri="{FF2B5EF4-FFF2-40B4-BE49-F238E27FC236}">
                <a16:creationId xmlns:a16="http://schemas.microsoft.com/office/drawing/2014/main" id="{41002427-D5F7-4CA1-A27C-03CD063682C6}"/>
              </a:ext>
            </a:extLst>
          </p:cNvPr>
          <p:cNvSpPr>
            <a:spLocks noGrp="1"/>
          </p:cNvSpPr>
          <p:nvPr>
            <p:ph idx="1"/>
          </p:nvPr>
        </p:nvSpPr>
        <p:spPr>
          <a:xfrm>
            <a:off x="2438399" y="2011145"/>
            <a:ext cx="9445311" cy="3289724"/>
          </a:xfrm>
        </p:spPr>
        <p:txBody>
          <a:bodyPr>
            <a:normAutofit/>
          </a:bodyPr>
          <a:lstStyle/>
          <a:p>
            <a:pPr marL="342900" indent="-342900" algn="just">
              <a:lnSpc>
                <a:spcPct val="150000"/>
              </a:lnSpc>
              <a:buFont typeface="+mj-lt"/>
              <a:buAutoNum type="arabicPeriod"/>
            </a:pPr>
            <a:r>
              <a:rPr lang="fr-FR" sz="1800" b="1" dirty="0">
                <a:latin typeface="Poppins" panose="00000500000000000000" pitchFamily="2" charset="0"/>
                <a:cs typeface="Poppins" panose="00000500000000000000" pitchFamily="2" charset="0"/>
              </a:rPr>
              <a:t>Rappeler en quoi l’approche XML peut sembler idéale à certains</a:t>
            </a:r>
          </a:p>
          <a:p>
            <a:pPr marL="342900" indent="-342900" algn="just">
              <a:lnSpc>
                <a:spcPct val="150000"/>
              </a:lnSpc>
              <a:buFont typeface="+mj-lt"/>
              <a:buAutoNum type="arabicPeriod"/>
            </a:pPr>
            <a:r>
              <a:rPr lang="fr-FR" sz="1800" b="1" dirty="0">
                <a:latin typeface="Poppins" panose="00000500000000000000" pitchFamily="2" charset="0"/>
                <a:cs typeface="Poppins" panose="00000500000000000000" pitchFamily="2" charset="0"/>
              </a:rPr>
              <a:t>Fournir des éléments de compréhension de la solution XML</a:t>
            </a:r>
          </a:p>
          <a:p>
            <a:pPr marL="342900" indent="-342900" algn="just">
              <a:lnSpc>
                <a:spcPct val="150000"/>
              </a:lnSpc>
              <a:buFont typeface="+mj-lt"/>
              <a:buAutoNum type="arabicPeriod"/>
            </a:pPr>
            <a:r>
              <a:rPr lang="fr-FR" sz="1800" b="1" dirty="0">
                <a:latin typeface="Poppins" panose="00000500000000000000" pitchFamily="2" charset="0"/>
                <a:cs typeface="Poppins" panose="00000500000000000000" pitchFamily="2" charset="0"/>
              </a:rPr>
              <a:t>Montrer pourquoi XML est une solution à écarter dans le cadre EUDAMED</a:t>
            </a:r>
          </a:p>
          <a:p>
            <a:pPr marL="342900" indent="-342900" algn="just">
              <a:lnSpc>
                <a:spcPct val="150000"/>
              </a:lnSpc>
              <a:buFont typeface="+mj-lt"/>
              <a:buAutoNum type="arabicPeriod"/>
            </a:pPr>
            <a:r>
              <a:rPr lang="fr-FR" sz="1800" b="1" dirty="0">
                <a:latin typeface="Poppins" panose="00000500000000000000" pitchFamily="2" charset="0"/>
                <a:cs typeface="Poppins" panose="00000500000000000000" pitchFamily="2" charset="0"/>
              </a:rPr>
              <a:t>S’interroger sur la viabilité de la solution XML par ailleurs</a:t>
            </a:r>
          </a:p>
          <a:p>
            <a:pPr marL="342900" indent="-342900" algn="just">
              <a:lnSpc>
                <a:spcPct val="150000"/>
              </a:lnSpc>
              <a:buFont typeface="+mj-lt"/>
              <a:buAutoNum type="arabicPeriod"/>
            </a:pPr>
            <a:r>
              <a:rPr lang="fr-FR" sz="1800" b="1" dirty="0">
                <a:latin typeface="Poppins" panose="00000500000000000000" pitchFamily="2" charset="0"/>
                <a:cs typeface="Poppins" panose="00000500000000000000" pitchFamily="2" charset="0"/>
              </a:rPr>
              <a:t>Identifier les solutions alternatives à XML</a:t>
            </a:r>
          </a:p>
          <a:p>
            <a:pPr marL="342900" indent="-342900" algn="just">
              <a:lnSpc>
                <a:spcPct val="150000"/>
              </a:lnSpc>
              <a:buFont typeface="+mj-lt"/>
              <a:buAutoNum type="arabicPeriod"/>
            </a:pPr>
            <a:endParaRPr lang="fr-FR" sz="1800" b="1" dirty="0">
              <a:latin typeface="Poppins" panose="00000500000000000000" pitchFamily="2" charset="0"/>
              <a:cs typeface="Poppins" panose="00000500000000000000" pitchFamily="2" charset="0"/>
            </a:endParaRPr>
          </a:p>
          <a:p>
            <a:pPr marL="342900" indent="-342900" algn="just">
              <a:lnSpc>
                <a:spcPct val="150000"/>
              </a:lnSpc>
              <a:buFont typeface="+mj-lt"/>
              <a:buAutoNum type="arabicPeriod"/>
            </a:pPr>
            <a:endParaRPr lang="fr-FR" sz="1800" b="1" dirty="0">
              <a:latin typeface="Poppins" panose="00000500000000000000" pitchFamily="2" charset="0"/>
              <a:cs typeface="Poppins" panose="00000500000000000000" pitchFamily="2" charset="0"/>
            </a:endParaRPr>
          </a:p>
          <a:p>
            <a:pPr marL="342900" indent="-342900" algn="just">
              <a:lnSpc>
                <a:spcPct val="150000"/>
              </a:lnSpc>
              <a:buFont typeface="+mj-lt"/>
              <a:buAutoNum type="arabicPeriod"/>
            </a:pPr>
            <a:endParaRPr lang="fr-FR" sz="1800" b="1" dirty="0">
              <a:latin typeface="Poppins" panose="00000500000000000000" pitchFamily="2" charset="0"/>
              <a:cs typeface="Poppins" panose="00000500000000000000" pitchFamily="2" charset="0"/>
            </a:endParaRPr>
          </a:p>
          <a:p>
            <a:pPr marL="182563" indent="-182563" algn="just">
              <a:lnSpc>
                <a:spcPct val="150000"/>
              </a:lnSpc>
              <a:buFont typeface="Wingdings" panose="05000000000000000000" pitchFamily="2" charset="2"/>
              <a:buChar char="§"/>
            </a:pPr>
            <a:endParaRPr lang="fr-FR" sz="1800" b="1" dirty="0">
              <a:latin typeface="Poppins" panose="00000500000000000000" pitchFamily="2" charset="0"/>
              <a:cs typeface="Poppins" panose="00000500000000000000" pitchFamily="2" charset="0"/>
            </a:endParaRPr>
          </a:p>
          <a:p>
            <a:pPr marL="0" indent="0" algn="just">
              <a:lnSpc>
                <a:spcPct val="150000"/>
              </a:lnSpc>
              <a:buNone/>
            </a:pPr>
            <a:endParaRPr lang="fr-FR" dirty="0">
              <a:latin typeface="Poppins" panose="00000500000000000000" pitchFamily="2" charset="0"/>
              <a:cs typeface="Poppins" panose="00000500000000000000" pitchFamily="2" charset="0"/>
            </a:endParaRPr>
          </a:p>
          <a:p>
            <a:pPr algn="just">
              <a:lnSpc>
                <a:spcPct val="150000"/>
              </a:lnSpc>
              <a:buFont typeface="Arial" panose="020B0604020202020204" pitchFamily="34" charset="0"/>
              <a:buChar char="•"/>
            </a:pPr>
            <a:endParaRPr lang="fr-FR" dirty="0">
              <a:latin typeface="Poppins" panose="00000500000000000000" pitchFamily="2" charset="0"/>
              <a:cs typeface="Poppins" panose="00000500000000000000" pitchFamily="2" charset="0"/>
            </a:endParaRPr>
          </a:p>
          <a:p>
            <a:pPr marL="0" indent="0" algn="just">
              <a:lnSpc>
                <a:spcPct val="150000"/>
              </a:lnSpc>
              <a:buNone/>
            </a:pPr>
            <a:endParaRPr lang="fr-FR" dirty="0">
              <a:latin typeface="Poppins" panose="00000500000000000000" pitchFamily="2" charset="0"/>
              <a:cs typeface="Poppins" panose="00000500000000000000" pitchFamily="2" charset="0"/>
            </a:endParaRPr>
          </a:p>
          <a:p>
            <a:pPr marL="0" indent="0" algn="just">
              <a:lnSpc>
                <a:spcPct val="150000"/>
              </a:lnSpc>
              <a:buNone/>
            </a:pPr>
            <a:endParaRPr lang="fr-FR" dirty="0">
              <a:latin typeface="Poppins" panose="00000500000000000000" pitchFamily="2" charset="0"/>
              <a:cs typeface="Poppins" panose="00000500000000000000" pitchFamily="2" charset="0"/>
            </a:endParaRPr>
          </a:p>
          <a:p>
            <a:pPr marL="0" indent="0" algn="just">
              <a:lnSpc>
                <a:spcPct val="150000"/>
              </a:lnSpc>
              <a:buNone/>
            </a:pPr>
            <a:endParaRPr lang="fr-FR" dirty="0">
              <a:latin typeface="Poppins" panose="00000500000000000000" pitchFamily="2" charset="0"/>
              <a:cs typeface="Poppins" panose="00000500000000000000" pitchFamily="2" charset="0"/>
            </a:endParaRPr>
          </a:p>
        </p:txBody>
      </p:sp>
      <p:sp>
        <p:nvSpPr>
          <p:cNvPr id="4" name="Espace réservé du numéro de diapositive 3">
            <a:extLst>
              <a:ext uri="{FF2B5EF4-FFF2-40B4-BE49-F238E27FC236}">
                <a16:creationId xmlns:a16="http://schemas.microsoft.com/office/drawing/2014/main" id="{3E516ABE-00D3-4B05-B775-C5C6AF82611C}"/>
              </a:ext>
            </a:extLst>
          </p:cNvPr>
          <p:cNvSpPr>
            <a:spLocks noGrp="1"/>
          </p:cNvSpPr>
          <p:nvPr>
            <p:ph type="sldNum" sz="quarter" idx="12"/>
          </p:nvPr>
        </p:nvSpPr>
        <p:spPr>
          <a:xfrm>
            <a:off x="9900458" y="6459785"/>
            <a:ext cx="1312025" cy="365125"/>
          </a:xfrm>
        </p:spPr>
        <p:txBody>
          <a:bodyPr>
            <a:normAutofit/>
          </a:bodyPr>
          <a:lstStyle/>
          <a:p>
            <a:pPr>
              <a:spcAft>
                <a:spcPts val="600"/>
              </a:spcAft>
            </a:pPr>
            <a:fld id="{4FAB73BC-B049-4115-A692-8D63A059BFB8}" type="slidenum">
              <a:rPr lang="en-US"/>
              <a:pPr>
                <a:spcAft>
                  <a:spcPts val="600"/>
                </a:spcAft>
              </a:pPr>
              <a:t>4</a:t>
            </a:fld>
            <a:endParaRPr lang="en-US"/>
          </a:p>
        </p:txBody>
      </p:sp>
      <p:sp>
        <p:nvSpPr>
          <p:cNvPr id="11" name="ZoneTexte 10">
            <a:extLst>
              <a:ext uri="{FF2B5EF4-FFF2-40B4-BE49-F238E27FC236}">
                <a16:creationId xmlns:a16="http://schemas.microsoft.com/office/drawing/2014/main" id="{684B84E5-F6FF-DEFA-2A08-241DFE997C45}"/>
              </a:ext>
            </a:extLst>
          </p:cNvPr>
          <p:cNvSpPr txBox="1"/>
          <p:nvPr/>
        </p:nvSpPr>
        <p:spPr>
          <a:xfrm>
            <a:off x="2438400" y="1272865"/>
            <a:ext cx="8951489" cy="523220"/>
          </a:xfrm>
          <a:prstGeom prst="rect">
            <a:avLst/>
          </a:prstGeom>
          <a:noFill/>
        </p:spPr>
        <p:txBody>
          <a:bodyPr wrap="none" rtlCol="0">
            <a:spAutoFit/>
          </a:bodyPr>
          <a:lstStyle/>
          <a:p>
            <a:r>
              <a:rPr lang="fr-FR" sz="2800" b="1" dirty="0">
                <a:solidFill>
                  <a:srgbClr val="139D89"/>
                </a:solidFill>
                <a:latin typeface="Poppins" panose="00000500000000000000" pitchFamily="2" charset="0"/>
                <a:cs typeface="Poppins" panose="00000500000000000000" pitchFamily="2" charset="0"/>
              </a:rPr>
              <a:t>J-12 mois avant la première échéance EUDAMED </a:t>
            </a:r>
          </a:p>
        </p:txBody>
      </p:sp>
      <p:pic>
        <p:nvPicPr>
          <p:cNvPr id="14" name="Image 13" descr="Une image contenant cercle, Graphique, symbole, conception&#10;&#10;Description générée automatiquement">
            <a:extLst>
              <a:ext uri="{FF2B5EF4-FFF2-40B4-BE49-F238E27FC236}">
                <a16:creationId xmlns:a16="http://schemas.microsoft.com/office/drawing/2014/main" id="{4C423D4C-6D2C-05D2-17F8-9692E908F6E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08289" y="2026334"/>
            <a:ext cx="2130111" cy="1417855"/>
          </a:xfrm>
          <a:prstGeom prst="rect">
            <a:avLst/>
          </a:prstGeom>
        </p:spPr>
      </p:pic>
    </p:spTree>
    <p:extLst>
      <p:ext uri="{BB962C8B-B14F-4D97-AF65-F5344CB8AC3E}">
        <p14:creationId xmlns:p14="http://schemas.microsoft.com/office/powerpoint/2010/main" val="2630182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DA09B-86C6-B8CA-81E7-AF41F1D9B3E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1D76BCE-0F1B-F96E-2420-7332DD329CA4}"/>
              </a:ext>
            </a:extLst>
          </p:cNvPr>
          <p:cNvSpPr>
            <a:spLocks noGrp="1"/>
          </p:cNvSpPr>
          <p:nvPr>
            <p:ph type="title"/>
          </p:nvPr>
        </p:nvSpPr>
        <p:spPr>
          <a:xfrm>
            <a:off x="233680" y="148796"/>
            <a:ext cx="10058400" cy="748454"/>
          </a:xfrm>
        </p:spPr>
        <p:txBody>
          <a:bodyPr>
            <a:normAutofit/>
          </a:bodyPr>
          <a:lstStyle/>
          <a:p>
            <a:r>
              <a:rPr lang="fr-FR" sz="2400" dirty="0">
                <a:latin typeface="Poppins" panose="00000500000000000000" pitchFamily="2" charset="0"/>
                <a:cs typeface="Poppins" panose="00000500000000000000" pitchFamily="2" charset="0"/>
              </a:rPr>
              <a:t>Webinaire 3/8 : Charger des fichiers XML dans EUDAMED</a:t>
            </a:r>
            <a:br>
              <a:rPr lang="fr-FR" sz="2400" b="1" noProof="0" dirty="0">
                <a:latin typeface="Poppins" panose="00000500000000000000" pitchFamily="2" charset="0"/>
                <a:cs typeface="Poppins" panose="00000500000000000000" pitchFamily="2" charset="0"/>
              </a:rPr>
            </a:br>
            <a:r>
              <a:rPr lang="fr-FR" sz="2400" b="1" noProof="0" dirty="0">
                <a:latin typeface="Poppins" panose="00000500000000000000" pitchFamily="2" charset="0"/>
                <a:cs typeface="Poppins" panose="00000500000000000000" pitchFamily="2" charset="0"/>
              </a:rPr>
              <a:t>Quelques idées entendues autour du chargement de fichiers XML</a:t>
            </a:r>
            <a:endParaRPr lang="fr-FR" sz="2400" b="1" dirty="0">
              <a:latin typeface="Poppins" panose="00000500000000000000" pitchFamily="2" charset="0"/>
              <a:cs typeface="Poppins" panose="00000500000000000000" pitchFamily="2" charset="0"/>
            </a:endParaRPr>
          </a:p>
        </p:txBody>
      </p:sp>
      <p:sp>
        <p:nvSpPr>
          <p:cNvPr id="5" name="ZoneTexte 4">
            <a:extLst>
              <a:ext uri="{FF2B5EF4-FFF2-40B4-BE49-F238E27FC236}">
                <a16:creationId xmlns:a16="http://schemas.microsoft.com/office/drawing/2014/main" id="{584A4736-58EB-6702-B4E6-B6823C7C3AB1}"/>
              </a:ext>
            </a:extLst>
          </p:cNvPr>
          <p:cNvSpPr txBox="1"/>
          <p:nvPr/>
        </p:nvSpPr>
        <p:spPr>
          <a:xfrm>
            <a:off x="3161487" y="1253986"/>
            <a:ext cx="8715979" cy="4021614"/>
          </a:xfrm>
          <a:prstGeom prst="rect">
            <a:avLst/>
          </a:prstGeom>
          <a:noFill/>
        </p:spPr>
        <p:txBody>
          <a:bodyPr wrap="square" rtlCol="0">
            <a:spAutoFit/>
          </a:bodyPr>
          <a:lstStyle/>
          <a:p>
            <a:pPr marL="342900" indent="-342900" algn="just" defTabSz="914400">
              <a:spcBef>
                <a:spcPts val="1200"/>
              </a:spcBef>
              <a:spcAft>
                <a:spcPts val="200"/>
              </a:spcAft>
              <a:buClr>
                <a:schemeClr val="accent1"/>
              </a:buClr>
              <a:buSzPct val="100000"/>
              <a:buFont typeface="+mj-lt"/>
              <a:buAutoNum type="arabicPeriod"/>
            </a:pPr>
            <a:r>
              <a:rPr lang="fr-FR" b="1" i="1" dirty="0">
                <a:latin typeface="Poppins" panose="00000500000000000000" pitchFamily="2" charset="0"/>
                <a:ea typeface="Open Sans" pitchFamily="2" charset="0"/>
                <a:cs typeface="Poppins" panose="00000500000000000000" pitchFamily="2" charset="0"/>
              </a:rPr>
              <a:t>« C’est rapide à mettre en œuvre!»</a:t>
            </a:r>
          </a:p>
          <a:p>
            <a:pPr marL="342900" indent="-342900" algn="just" defTabSz="914400">
              <a:spcBef>
                <a:spcPts val="1200"/>
              </a:spcBef>
              <a:spcAft>
                <a:spcPts val="200"/>
              </a:spcAft>
              <a:buClr>
                <a:schemeClr val="accent1"/>
              </a:buClr>
              <a:buSzPct val="100000"/>
              <a:buFont typeface="+mj-lt"/>
              <a:buAutoNum type="arabicPeriod"/>
            </a:pPr>
            <a:r>
              <a:rPr lang="fr-FR" b="1" i="1" dirty="0">
                <a:latin typeface="Poppins" panose="00000500000000000000" pitchFamily="2" charset="0"/>
                <a:ea typeface="Open Sans" pitchFamily="2" charset="0"/>
                <a:cs typeface="Poppins" panose="00000500000000000000" pitchFamily="2" charset="0"/>
              </a:rPr>
              <a:t>« C’est moins couteux!»</a:t>
            </a:r>
          </a:p>
          <a:p>
            <a:pPr marL="342900" indent="-342900" algn="just" defTabSz="914400">
              <a:spcBef>
                <a:spcPts val="1200"/>
              </a:spcBef>
              <a:spcAft>
                <a:spcPts val="200"/>
              </a:spcAft>
              <a:buClr>
                <a:schemeClr val="accent1"/>
              </a:buClr>
              <a:buSzPct val="100000"/>
              <a:buFont typeface="+mj-lt"/>
              <a:buAutoNum type="arabicPeriod"/>
            </a:pPr>
            <a:r>
              <a:rPr lang="fr-FR" b="1" i="1" dirty="0">
                <a:latin typeface="Poppins" panose="00000500000000000000" pitchFamily="2" charset="0"/>
                <a:ea typeface="Open Sans" pitchFamily="2" charset="0"/>
                <a:cs typeface="Poppins" panose="00000500000000000000" pitchFamily="2" charset="0"/>
              </a:rPr>
              <a:t>« On sauvegarde notre fichier Excel en XML?»</a:t>
            </a:r>
          </a:p>
          <a:p>
            <a:pPr marL="342900" indent="-342900" algn="just" defTabSz="914400">
              <a:spcBef>
                <a:spcPts val="1200"/>
              </a:spcBef>
              <a:spcAft>
                <a:spcPts val="200"/>
              </a:spcAft>
              <a:buClr>
                <a:schemeClr val="accent1"/>
              </a:buClr>
              <a:buSzPct val="100000"/>
              <a:buFont typeface="+mj-lt"/>
              <a:buAutoNum type="arabicPeriod"/>
            </a:pPr>
            <a:r>
              <a:rPr lang="fr-FR" b="1" i="1" dirty="0">
                <a:latin typeface="Poppins" panose="00000500000000000000" pitchFamily="2" charset="0"/>
                <a:ea typeface="Open Sans" pitchFamily="2" charset="0"/>
                <a:cs typeface="Poppins" panose="00000500000000000000" pitchFamily="2" charset="0"/>
              </a:rPr>
              <a:t>« C’est un travail à faire une fois (one shot)!»</a:t>
            </a:r>
          </a:p>
          <a:p>
            <a:pPr marL="342900" indent="-342900" algn="just" defTabSz="914400">
              <a:spcBef>
                <a:spcPts val="1200"/>
              </a:spcBef>
              <a:spcAft>
                <a:spcPts val="200"/>
              </a:spcAft>
              <a:buClr>
                <a:schemeClr val="accent1"/>
              </a:buClr>
              <a:buSzPct val="100000"/>
              <a:buFont typeface="+mj-lt"/>
              <a:buAutoNum type="arabicPeriod"/>
            </a:pPr>
            <a:r>
              <a:rPr lang="fr-FR" b="1" i="1" dirty="0">
                <a:latin typeface="Poppins" panose="00000500000000000000" pitchFamily="2" charset="0"/>
                <a:ea typeface="Open Sans" pitchFamily="2" charset="0"/>
                <a:cs typeface="Poppins" panose="00000500000000000000" pitchFamily="2" charset="0"/>
              </a:rPr>
              <a:t>« On fait comme pour la GUDID!»</a:t>
            </a:r>
          </a:p>
          <a:p>
            <a:pPr marL="342900" indent="-342900" algn="just" defTabSz="914400">
              <a:spcBef>
                <a:spcPts val="1200"/>
              </a:spcBef>
              <a:spcAft>
                <a:spcPts val="200"/>
              </a:spcAft>
              <a:buClr>
                <a:schemeClr val="accent1"/>
              </a:buClr>
              <a:buSzPct val="100000"/>
              <a:buFont typeface="+mj-lt"/>
              <a:buAutoNum type="arabicPeriod"/>
            </a:pPr>
            <a:r>
              <a:rPr lang="fr-FR" b="1" i="1" dirty="0">
                <a:latin typeface="Poppins" panose="00000500000000000000" pitchFamily="2" charset="0"/>
                <a:ea typeface="Open Sans" pitchFamily="2" charset="0"/>
                <a:cs typeface="Poppins" panose="00000500000000000000" pitchFamily="2" charset="0"/>
              </a:rPr>
              <a:t>« l’Informatique peut s’en occuper »</a:t>
            </a:r>
          </a:p>
          <a:p>
            <a:pPr marL="342900" indent="-342900" algn="just" defTabSz="914400">
              <a:spcBef>
                <a:spcPts val="1200"/>
              </a:spcBef>
              <a:spcAft>
                <a:spcPts val="200"/>
              </a:spcAft>
              <a:buClr>
                <a:schemeClr val="accent1"/>
              </a:buClr>
              <a:buSzPct val="100000"/>
              <a:buFont typeface="+mj-lt"/>
              <a:buAutoNum type="arabicPeriod"/>
            </a:pPr>
            <a:r>
              <a:rPr lang="fr-FR" b="1" i="1" dirty="0">
                <a:latin typeface="Poppins" panose="00000500000000000000" pitchFamily="2" charset="0"/>
                <a:ea typeface="Open Sans" pitchFamily="2" charset="0"/>
                <a:cs typeface="Poppins" panose="00000500000000000000" pitchFamily="2" charset="0"/>
              </a:rPr>
              <a:t>« On peut charger un fichier XML dans EUDAMED. C’est prévu! »</a:t>
            </a:r>
          </a:p>
          <a:p>
            <a:pPr marL="342900" indent="-342900" algn="just" defTabSz="914400">
              <a:spcBef>
                <a:spcPts val="1200"/>
              </a:spcBef>
              <a:spcAft>
                <a:spcPts val="200"/>
              </a:spcAft>
              <a:buClr>
                <a:schemeClr val="accent1"/>
              </a:buClr>
              <a:buSzPct val="100000"/>
              <a:buFont typeface="+mj-lt"/>
              <a:buAutoNum type="arabicPeriod"/>
            </a:pPr>
            <a:r>
              <a:rPr lang="fr-FR" b="1" i="1" dirty="0">
                <a:latin typeface="Poppins" panose="00000500000000000000" pitchFamily="2" charset="0"/>
                <a:ea typeface="Open Sans" pitchFamily="2" charset="0"/>
                <a:cs typeface="Poppins" panose="00000500000000000000" pitchFamily="2" charset="0"/>
              </a:rPr>
              <a:t>« Il y a des sociétés « </a:t>
            </a:r>
            <a:r>
              <a:rPr lang="fr-FR" b="1" i="1" dirty="0" err="1">
                <a:latin typeface="Poppins" panose="00000500000000000000" pitchFamily="2" charset="0"/>
                <a:ea typeface="Open Sans" pitchFamily="2" charset="0"/>
                <a:cs typeface="Poppins" panose="00000500000000000000" pitchFamily="2" charset="0"/>
              </a:rPr>
              <a:t>low</a:t>
            </a:r>
            <a:r>
              <a:rPr lang="fr-FR" b="1" i="1" dirty="0">
                <a:latin typeface="Poppins" panose="00000500000000000000" pitchFamily="2" charset="0"/>
                <a:ea typeface="Open Sans" pitchFamily="2" charset="0"/>
                <a:cs typeface="Poppins" panose="00000500000000000000" pitchFamily="2" charset="0"/>
              </a:rPr>
              <a:t> </a:t>
            </a:r>
            <a:r>
              <a:rPr lang="fr-FR" b="1" i="1" dirty="0" err="1">
                <a:latin typeface="Poppins" panose="00000500000000000000" pitchFamily="2" charset="0"/>
                <a:ea typeface="Open Sans" pitchFamily="2" charset="0"/>
                <a:cs typeface="Poppins" panose="00000500000000000000" pitchFamily="2" charset="0"/>
              </a:rPr>
              <a:t>cost</a:t>
            </a:r>
            <a:r>
              <a:rPr lang="fr-FR" b="1" i="1" dirty="0">
                <a:latin typeface="Poppins" panose="00000500000000000000" pitchFamily="2" charset="0"/>
                <a:ea typeface="Open Sans" pitchFamily="2" charset="0"/>
                <a:cs typeface="Poppins" panose="00000500000000000000" pitchFamily="2" charset="0"/>
              </a:rPr>
              <a:t> » qui font du chargement XML manuel!»</a:t>
            </a:r>
          </a:p>
          <a:p>
            <a:pPr marL="342900" indent="-342900" algn="just" defTabSz="914400">
              <a:spcBef>
                <a:spcPts val="1200"/>
              </a:spcBef>
              <a:spcAft>
                <a:spcPts val="200"/>
              </a:spcAft>
              <a:buClr>
                <a:schemeClr val="accent1"/>
              </a:buClr>
              <a:buSzPct val="100000"/>
              <a:buFont typeface="+mj-lt"/>
              <a:buAutoNum type="arabicPeriod"/>
            </a:pPr>
            <a:r>
              <a:rPr lang="fr-FR" b="1" i="1" dirty="0">
                <a:latin typeface="Poppins" panose="00000500000000000000" pitchFamily="2" charset="0"/>
                <a:ea typeface="Open Sans" pitchFamily="2" charset="0"/>
                <a:cs typeface="Poppins" panose="00000500000000000000" pitchFamily="2" charset="0"/>
              </a:rPr>
              <a:t>« La solution M2M, c’est une solution XML !»</a:t>
            </a:r>
          </a:p>
        </p:txBody>
      </p:sp>
      <p:pic>
        <p:nvPicPr>
          <p:cNvPr id="4" name="Image 3" descr="Une image contenant outil d’écriture, écriture manuscrite, texte, monochrome&#10;&#10;Description générée automatiquement">
            <a:extLst>
              <a:ext uri="{FF2B5EF4-FFF2-40B4-BE49-F238E27FC236}">
                <a16:creationId xmlns:a16="http://schemas.microsoft.com/office/drawing/2014/main" id="{DD907CB4-6E93-3CA6-35F2-90AEAD2CF79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14534" y="1253986"/>
            <a:ext cx="2482718" cy="1655469"/>
          </a:xfrm>
          <a:prstGeom prst="rect">
            <a:avLst/>
          </a:prstGeom>
        </p:spPr>
      </p:pic>
    </p:spTree>
    <p:extLst>
      <p:ext uri="{BB962C8B-B14F-4D97-AF65-F5344CB8AC3E}">
        <p14:creationId xmlns:p14="http://schemas.microsoft.com/office/powerpoint/2010/main" val="444250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6CDB8-EF1B-4357-5FCC-2540C21A10B6}"/>
            </a:ext>
          </a:extLst>
        </p:cNvPr>
        <p:cNvGrpSpPr/>
        <p:nvPr/>
      </p:nvGrpSpPr>
      <p:grpSpPr>
        <a:xfrm>
          <a:off x="0" y="0"/>
          <a:ext cx="0" cy="0"/>
          <a:chOff x="0" y="0"/>
          <a:chExt cx="0" cy="0"/>
        </a:xfrm>
      </p:grpSpPr>
      <p:sp>
        <p:nvSpPr>
          <p:cNvPr id="12" name="Flèche : courbe vers la droite 11">
            <a:extLst>
              <a:ext uri="{FF2B5EF4-FFF2-40B4-BE49-F238E27FC236}">
                <a16:creationId xmlns:a16="http://schemas.microsoft.com/office/drawing/2014/main" id="{C9E3A027-919C-50AA-6341-DED8D4A74E73}"/>
              </a:ext>
            </a:extLst>
          </p:cNvPr>
          <p:cNvSpPr/>
          <p:nvPr/>
        </p:nvSpPr>
        <p:spPr>
          <a:xfrm>
            <a:off x="1440873" y="2189018"/>
            <a:ext cx="967579" cy="2789484"/>
          </a:xfrm>
          <a:prstGeom prst="curved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2" name="Titre 1">
            <a:extLst>
              <a:ext uri="{FF2B5EF4-FFF2-40B4-BE49-F238E27FC236}">
                <a16:creationId xmlns:a16="http://schemas.microsoft.com/office/drawing/2014/main" id="{FDF489F1-B3E3-B6FA-865A-1AF3028600D0}"/>
              </a:ext>
            </a:extLst>
          </p:cNvPr>
          <p:cNvSpPr>
            <a:spLocks noGrp="1"/>
          </p:cNvSpPr>
          <p:nvPr>
            <p:ph type="title"/>
          </p:nvPr>
        </p:nvSpPr>
        <p:spPr>
          <a:xfrm>
            <a:off x="233680" y="148796"/>
            <a:ext cx="10058400" cy="748454"/>
          </a:xfrm>
        </p:spPr>
        <p:txBody>
          <a:bodyPr>
            <a:normAutofit/>
          </a:bodyPr>
          <a:lstStyle/>
          <a:p>
            <a:r>
              <a:rPr lang="fr-FR" sz="2400" dirty="0">
                <a:latin typeface="Poppins" panose="00000500000000000000" pitchFamily="2" charset="0"/>
                <a:cs typeface="Poppins" panose="00000500000000000000" pitchFamily="2" charset="0"/>
              </a:rPr>
              <a:t>Webinaire 3/8 : Charger des fichiers XML dans EUDAMED</a:t>
            </a:r>
            <a:br>
              <a:rPr lang="fr-FR" sz="2400" b="1" noProof="0" dirty="0">
                <a:latin typeface="Poppins" panose="00000500000000000000" pitchFamily="2" charset="0"/>
                <a:cs typeface="Poppins" panose="00000500000000000000" pitchFamily="2" charset="0"/>
              </a:rPr>
            </a:br>
            <a:r>
              <a:rPr lang="fr-FR" sz="2400" b="1" noProof="0" dirty="0">
                <a:latin typeface="Poppins" panose="00000500000000000000" pitchFamily="2" charset="0"/>
                <a:cs typeface="Poppins" panose="00000500000000000000" pitchFamily="2" charset="0"/>
              </a:rPr>
              <a:t>XML</a:t>
            </a:r>
            <a:r>
              <a:rPr lang="fr-FR" sz="2400" b="1" dirty="0">
                <a:latin typeface="Poppins" panose="00000500000000000000" pitchFamily="2" charset="0"/>
                <a:cs typeface="Poppins" panose="00000500000000000000" pitchFamily="2" charset="0"/>
              </a:rPr>
              <a:t>, c’est ça !</a:t>
            </a:r>
          </a:p>
        </p:txBody>
      </p:sp>
      <p:pic>
        <p:nvPicPr>
          <p:cNvPr id="4" name="Image 3">
            <a:extLst>
              <a:ext uri="{FF2B5EF4-FFF2-40B4-BE49-F238E27FC236}">
                <a16:creationId xmlns:a16="http://schemas.microsoft.com/office/drawing/2014/main" id="{D4F6FF7B-B05C-31F3-0BB4-329FA0F34126}"/>
              </a:ext>
            </a:extLst>
          </p:cNvPr>
          <p:cNvPicPr>
            <a:picLocks noChangeAspect="1"/>
          </p:cNvPicPr>
          <p:nvPr/>
        </p:nvPicPr>
        <p:blipFill>
          <a:blip r:embed="rId3"/>
          <a:stretch>
            <a:fillRect/>
          </a:stretch>
        </p:blipFill>
        <p:spPr>
          <a:xfrm>
            <a:off x="233680" y="1029277"/>
            <a:ext cx="8702502" cy="1387175"/>
          </a:xfrm>
          <a:prstGeom prst="rect">
            <a:avLst/>
          </a:prstGeom>
        </p:spPr>
      </p:pic>
      <p:pic>
        <p:nvPicPr>
          <p:cNvPr id="9" name="Image 8">
            <a:extLst>
              <a:ext uri="{FF2B5EF4-FFF2-40B4-BE49-F238E27FC236}">
                <a16:creationId xmlns:a16="http://schemas.microsoft.com/office/drawing/2014/main" id="{B8BD8740-AD40-C3EA-2CA5-E8CBFAA22210}"/>
              </a:ext>
            </a:extLst>
          </p:cNvPr>
          <p:cNvPicPr>
            <a:picLocks noChangeAspect="1"/>
          </p:cNvPicPr>
          <p:nvPr/>
        </p:nvPicPr>
        <p:blipFill>
          <a:blip r:embed="rId4"/>
          <a:stretch>
            <a:fillRect/>
          </a:stretch>
        </p:blipFill>
        <p:spPr>
          <a:xfrm>
            <a:off x="3080396" y="2548857"/>
            <a:ext cx="6811749" cy="3744678"/>
          </a:xfrm>
          <a:prstGeom prst="rect">
            <a:avLst/>
          </a:prstGeom>
        </p:spPr>
      </p:pic>
      <p:sp>
        <p:nvSpPr>
          <p:cNvPr id="13" name="ZoneTexte 12">
            <a:extLst>
              <a:ext uri="{FF2B5EF4-FFF2-40B4-BE49-F238E27FC236}">
                <a16:creationId xmlns:a16="http://schemas.microsoft.com/office/drawing/2014/main" id="{D7A20EDC-6286-A951-0298-44AAC4E9D1D7}"/>
              </a:ext>
            </a:extLst>
          </p:cNvPr>
          <p:cNvSpPr txBox="1"/>
          <p:nvPr/>
        </p:nvSpPr>
        <p:spPr>
          <a:xfrm>
            <a:off x="233680" y="4807148"/>
            <a:ext cx="1775229" cy="1200329"/>
          </a:xfrm>
          <a:prstGeom prst="rect">
            <a:avLst/>
          </a:prstGeom>
          <a:noFill/>
        </p:spPr>
        <p:txBody>
          <a:bodyPr wrap="square" rtlCol="0">
            <a:spAutoFit/>
          </a:bodyPr>
          <a:lstStyle/>
          <a:p>
            <a:r>
              <a:rPr lang="en-US" dirty="0">
                <a:solidFill>
                  <a:srgbClr val="FF0000"/>
                </a:solidFill>
                <a:latin typeface="Poppins" panose="00000500000000000000" pitchFamily="2" charset="0"/>
                <a:cs typeface="Poppins" panose="00000500000000000000" pitchFamily="2" charset="0"/>
              </a:rPr>
              <a:t>Extraction de données EUDAMED au format XML</a:t>
            </a:r>
          </a:p>
        </p:txBody>
      </p:sp>
      <p:sp>
        <p:nvSpPr>
          <p:cNvPr id="18" name="ZoneTexte 17">
            <a:extLst>
              <a:ext uri="{FF2B5EF4-FFF2-40B4-BE49-F238E27FC236}">
                <a16:creationId xmlns:a16="http://schemas.microsoft.com/office/drawing/2014/main" id="{584A33C4-B2B5-5D02-C7C4-9A718F3B31BC}"/>
              </a:ext>
            </a:extLst>
          </p:cNvPr>
          <p:cNvSpPr txBox="1"/>
          <p:nvPr/>
        </p:nvSpPr>
        <p:spPr>
          <a:xfrm>
            <a:off x="10141525" y="982395"/>
            <a:ext cx="1905428" cy="369332"/>
          </a:xfrm>
          <a:prstGeom prst="rect">
            <a:avLst/>
          </a:prstGeom>
          <a:noFill/>
        </p:spPr>
        <p:txBody>
          <a:bodyPr wrap="square" rtlCol="0">
            <a:spAutoFit/>
          </a:bodyPr>
          <a:lstStyle/>
          <a:p>
            <a:r>
              <a:rPr lang="en-US" u="sng" dirty="0">
                <a:solidFill>
                  <a:srgbClr val="139D89"/>
                </a:solidFill>
                <a:latin typeface="Poppins" panose="00000500000000000000" pitchFamily="2" charset="0"/>
                <a:cs typeface="Poppins" panose="00000500000000000000" pitchFamily="2" charset="0"/>
              </a:rPr>
              <a:t>Etat EUDAMED</a:t>
            </a:r>
          </a:p>
        </p:txBody>
      </p:sp>
      <p:sp>
        <p:nvSpPr>
          <p:cNvPr id="19" name="ZoneTexte 18">
            <a:extLst>
              <a:ext uri="{FF2B5EF4-FFF2-40B4-BE49-F238E27FC236}">
                <a16:creationId xmlns:a16="http://schemas.microsoft.com/office/drawing/2014/main" id="{C4E9CBCB-8E24-0FBE-46DA-E3108C0F4CF3}"/>
              </a:ext>
            </a:extLst>
          </p:cNvPr>
          <p:cNvSpPr txBox="1"/>
          <p:nvPr/>
        </p:nvSpPr>
        <p:spPr>
          <a:xfrm>
            <a:off x="10141525" y="2437541"/>
            <a:ext cx="1905428" cy="369332"/>
          </a:xfrm>
          <a:prstGeom prst="rect">
            <a:avLst/>
          </a:prstGeom>
          <a:noFill/>
        </p:spPr>
        <p:txBody>
          <a:bodyPr wrap="square" rtlCol="0">
            <a:spAutoFit/>
          </a:bodyPr>
          <a:lstStyle/>
          <a:p>
            <a:r>
              <a:rPr lang="en-US" u="sng" dirty="0" err="1">
                <a:solidFill>
                  <a:srgbClr val="FF0000"/>
                </a:solidFill>
                <a:latin typeface="Poppins" panose="00000500000000000000" pitchFamily="2" charset="0"/>
                <a:cs typeface="Poppins" panose="00000500000000000000" pitchFamily="2" charset="0"/>
              </a:rPr>
              <a:t>Fichier</a:t>
            </a:r>
            <a:r>
              <a:rPr lang="en-US" u="sng" dirty="0">
                <a:solidFill>
                  <a:srgbClr val="FF0000"/>
                </a:solidFill>
                <a:latin typeface="Poppins" panose="00000500000000000000" pitchFamily="2" charset="0"/>
                <a:cs typeface="Poppins" panose="00000500000000000000" pitchFamily="2" charset="0"/>
              </a:rPr>
              <a:t> XML</a:t>
            </a:r>
          </a:p>
        </p:txBody>
      </p:sp>
    </p:spTree>
    <p:extLst>
      <p:ext uri="{BB962C8B-B14F-4D97-AF65-F5344CB8AC3E}">
        <p14:creationId xmlns:p14="http://schemas.microsoft.com/office/powerpoint/2010/main" val="925841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18AF4-1514-02B2-469F-E18D15A8E20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55BCDCF-66C4-B7AE-0836-C09FEB92567E}"/>
              </a:ext>
            </a:extLst>
          </p:cNvPr>
          <p:cNvSpPr>
            <a:spLocks noGrp="1"/>
          </p:cNvSpPr>
          <p:nvPr>
            <p:ph type="title"/>
          </p:nvPr>
        </p:nvSpPr>
        <p:spPr>
          <a:xfrm>
            <a:off x="233680" y="148796"/>
            <a:ext cx="10058400" cy="748454"/>
          </a:xfrm>
        </p:spPr>
        <p:txBody>
          <a:bodyPr>
            <a:normAutofit/>
          </a:bodyPr>
          <a:lstStyle/>
          <a:p>
            <a:r>
              <a:rPr lang="fr-FR" sz="2400" dirty="0">
                <a:latin typeface="Poppins" panose="00000500000000000000" pitchFamily="2" charset="0"/>
                <a:cs typeface="Poppins" panose="00000500000000000000" pitchFamily="2" charset="0"/>
              </a:rPr>
              <a:t>Webinaire 3/8 : Charger des fichiers XML dans EUDAMED</a:t>
            </a:r>
            <a:br>
              <a:rPr lang="fr-FR" sz="2400" b="1" noProof="0" dirty="0">
                <a:latin typeface="Poppins" panose="00000500000000000000" pitchFamily="2" charset="0"/>
                <a:cs typeface="Poppins" panose="00000500000000000000" pitchFamily="2" charset="0"/>
              </a:rPr>
            </a:br>
            <a:r>
              <a:rPr lang="fr-FR" sz="2400" b="1" noProof="0" dirty="0">
                <a:latin typeface="Poppins" panose="00000500000000000000" pitchFamily="2" charset="0"/>
                <a:cs typeface="Poppins" panose="00000500000000000000" pitchFamily="2" charset="0"/>
              </a:rPr>
              <a:t>Architecture fonctionnelle </a:t>
            </a:r>
            <a:r>
              <a:rPr lang="fr-FR" sz="2400" b="1" dirty="0">
                <a:latin typeface="Poppins" panose="00000500000000000000" pitchFamily="2" charset="0"/>
                <a:cs typeface="Poppins" panose="00000500000000000000" pitchFamily="2" charset="0"/>
              </a:rPr>
              <a:t>simplifiée</a:t>
            </a:r>
          </a:p>
        </p:txBody>
      </p:sp>
      <p:sp>
        <p:nvSpPr>
          <p:cNvPr id="11" name="Espace réservé du contenu 4">
            <a:extLst>
              <a:ext uri="{FF2B5EF4-FFF2-40B4-BE49-F238E27FC236}">
                <a16:creationId xmlns:a16="http://schemas.microsoft.com/office/drawing/2014/main" id="{6C7B5244-E86B-40BF-924D-2416C9FC7093}"/>
              </a:ext>
            </a:extLst>
          </p:cNvPr>
          <p:cNvSpPr txBox="1">
            <a:spLocks/>
          </p:cNvSpPr>
          <p:nvPr/>
        </p:nvSpPr>
        <p:spPr>
          <a:xfrm>
            <a:off x="2705100" y="4464190"/>
            <a:ext cx="8676640" cy="237797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Calibri" panose="020F0502020204030204" pitchFamily="34" charset="0"/>
                <a:ea typeface="Open Sans" pitchFamily="2" charset="0"/>
                <a:cs typeface="Calibri" panose="020F0502020204030204" pitchFamily="34" charset="0"/>
              </a:defRPr>
            </a:lvl1pPr>
            <a:lvl2pPr marL="384048" indent="-182880" algn="l" defTabSz="914400" rtl="0" eaLnBrk="1" latinLnBrk="0" hangingPunct="1">
              <a:lnSpc>
                <a:spcPct val="90000"/>
              </a:lnSpc>
              <a:spcBef>
                <a:spcPts val="200"/>
              </a:spcBef>
              <a:spcAft>
                <a:spcPts val="400"/>
              </a:spcAft>
              <a:buClr>
                <a:srgbClr val="2F4E88"/>
              </a:buClr>
              <a:buFont typeface="Calibri" pitchFamily="34" charset="0"/>
              <a:buChar char="◦"/>
              <a:defRPr sz="1800" kern="1200">
                <a:solidFill>
                  <a:schemeClr val="tx1"/>
                </a:solidFill>
                <a:latin typeface="Calibri" panose="020F0502020204030204" pitchFamily="34" charset="0"/>
                <a:ea typeface="Open Sans" pitchFamily="2" charset="0"/>
                <a:cs typeface="Calibri" panose="020F0502020204030204" pitchFamily="34" charset="0"/>
              </a:defRPr>
            </a:lvl2pPr>
            <a:lvl3pPr marL="56692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solidFill>
                <a:latin typeface="Calibri" panose="020F0502020204030204" pitchFamily="34" charset="0"/>
                <a:ea typeface="Open Sans" pitchFamily="2" charset="0"/>
                <a:cs typeface="Calibri" panose="020F0502020204030204" pitchFamily="34" charset="0"/>
              </a:defRPr>
            </a:lvl3pPr>
            <a:lvl4pPr marL="74980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solidFill>
                <a:latin typeface="Calibri" panose="020F0502020204030204" pitchFamily="34" charset="0"/>
                <a:ea typeface="Open Sans" pitchFamily="2" charset="0"/>
                <a:cs typeface="Calibri" panose="020F0502020204030204" pitchFamily="34" charset="0"/>
              </a:defRPr>
            </a:lvl4pPr>
            <a:lvl5pPr marL="93268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solidFill>
                <a:latin typeface="Calibri" panose="020F0502020204030204" pitchFamily="34" charset="0"/>
                <a:ea typeface="Open Sans" pitchFamily="2" charset="0"/>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50000"/>
              </a:lnSpc>
              <a:buNone/>
            </a:pPr>
            <a:endParaRPr lang="fr-FR" sz="1800" b="1" dirty="0">
              <a:latin typeface="Poppins" panose="00000500000000000000" pitchFamily="2" charset="0"/>
              <a:cs typeface="Poppins" panose="00000500000000000000" pitchFamily="2" charset="0"/>
            </a:endParaRPr>
          </a:p>
          <a:p>
            <a:pPr marL="182563" indent="-182563" algn="just">
              <a:lnSpc>
                <a:spcPct val="150000"/>
              </a:lnSpc>
              <a:buFont typeface="Wingdings" panose="05000000000000000000" pitchFamily="2" charset="2"/>
              <a:buChar char="§"/>
            </a:pPr>
            <a:endParaRPr lang="fr-FR" sz="1800" b="1"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a:p>
            <a:pPr algn="just">
              <a:lnSpc>
                <a:spcPct val="150000"/>
              </a:lnSpc>
              <a:buFont typeface="Arial" panose="020B0604020202020204" pitchFamily="34" charset="0"/>
              <a:buChar char="•"/>
            </a:pPr>
            <a:endParaRPr lang="fr-FR"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p:txBody>
      </p:sp>
      <p:pic>
        <p:nvPicPr>
          <p:cNvPr id="8" name="Graphique 1">
            <a:extLst>
              <a:ext uri="{FF2B5EF4-FFF2-40B4-BE49-F238E27FC236}">
                <a16:creationId xmlns:a16="http://schemas.microsoft.com/office/drawing/2014/main" id="{C013D8E4-D779-72AD-2B91-4A281591CD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83839" y="1261282"/>
            <a:ext cx="8208241" cy="4617888"/>
          </a:xfrm>
          <a:prstGeom prst="rect">
            <a:avLst/>
          </a:prstGeom>
        </p:spPr>
      </p:pic>
    </p:spTree>
    <p:extLst>
      <p:ext uri="{BB962C8B-B14F-4D97-AF65-F5344CB8AC3E}">
        <p14:creationId xmlns:p14="http://schemas.microsoft.com/office/powerpoint/2010/main" val="2318587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526C6-004C-F9C1-F6F9-9605F41C2D2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129E4C0-48F7-5450-C934-93674D940AF3}"/>
              </a:ext>
            </a:extLst>
          </p:cNvPr>
          <p:cNvSpPr>
            <a:spLocks noGrp="1"/>
          </p:cNvSpPr>
          <p:nvPr>
            <p:ph type="title"/>
          </p:nvPr>
        </p:nvSpPr>
        <p:spPr>
          <a:xfrm>
            <a:off x="233680" y="148796"/>
            <a:ext cx="10058400" cy="748454"/>
          </a:xfrm>
        </p:spPr>
        <p:txBody>
          <a:bodyPr>
            <a:normAutofit/>
          </a:bodyPr>
          <a:lstStyle/>
          <a:p>
            <a:r>
              <a:rPr lang="fr-FR" sz="2400" dirty="0">
                <a:latin typeface="Poppins" panose="00000500000000000000" pitchFamily="2" charset="0"/>
                <a:cs typeface="Poppins" panose="00000500000000000000" pitchFamily="2" charset="0"/>
              </a:rPr>
              <a:t>Webinaire 3/8 : Charger des fichiers XML dans EUDAMED</a:t>
            </a:r>
            <a:br>
              <a:rPr lang="fr-FR" sz="2400" b="1" noProof="0" dirty="0">
                <a:latin typeface="Poppins" panose="00000500000000000000" pitchFamily="2" charset="0"/>
                <a:cs typeface="Poppins" panose="00000500000000000000" pitchFamily="2" charset="0"/>
              </a:rPr>
            </a:br>
            <a:r>
              <a:rPr lang="fr-FR" sz="2400" b="1" noProof="0" dirty="0">
                <a:latin typeface="Poppins" panose="00000500000000000000" pitchFamily="2" charset="0"/>
                <a:cs typeface="Poppins" panose="00000500000000000000" pitchFamily="2" charset="0"/>
              </a:rPr>
              <a:t>Architecture fonctionnelle : un processus plus </a:t>
            </a:r>
            <a:r>
              <a:rPr lang="fr-FR" sz="2400" b="1" noProof="0" dirty="0" err="1">
                <a:latin typeface="Poppins" panose="00000500000000000000" pitchFamily="2" charset="0"/>
                <a:cs typeface="Poppins" panose="00000500000000000000" pitchFamily="2" charset="0"/>
              </a:rPr>
              <a:t>qu</a:t>
            </a:r>
            <a:r>
              <a:rPr lang="fr-FR" sz="2400" b="1" dirty="0">
                <a:latin typeface="Poppins" panose="00000500000000000000" pitchFamily="2" charset="0"/>
                <a:cs typeface="Poppins" panose="00000500000000000000" pitchFamily="2" charset="0"/>
              </a:rPr>
              <a:t>’une tâche</a:t>
            </a:r>
          </a:p>
        </p:txBody>
      </p:sp>
      <p:sp>
        <p:nvSpPr>
          <p:cNvPr id="3" name="ZoneTexte 2">
            <a:extLst>
              <a:ext uri="{FF2B5EF4-FFF2-40B4-BE49-F238E27FC236}">
                <a16:creationId xmlns:a16="http://schemas.microsoft.com/office/drawing/2014/main" id="{2EE2D17D-D472-639C-F115-297B5948C3FE}"/>
              </a:ext>
            </a:extLst>
          </p:cNvPr>
          <p:cNvSpPr txBox="1"/>
          <p:nvPr/>
        </p:nvSpPr>
        <p:spPr>
          <a:xfrm>
            <a:off x="6096000" y="1959957"/>
            <a:ext cx="5554693" cy="3565079"/>
          </a:xfrm>
          <a:prstGeom prst="rect">
            <a:avLst/>
          </a:prstGeom>
          <a:noFill/>
        </p:spPr>
        <p:txBody>
          <a:bodyPr wrap="square" rtlCol="0">
            <a:spAutoFit/>
          </a:bodyPr>
          <a:lstStyle/>
          <a:p>
            <a:pPr marL="342900" indent="-342900" algn="just" defTabSz="914400">
              <a:spcBef>
                <a:spcPts val="1200"/>
              </a:spcBef>
              <a:spcAft>
                <a:spcPts val="200"/>
              </a:spcAft>
              <a:buClr>
                <a:schemeClr val="accent1"/>
              </a:buClr>
              <a:buSzPct val="100000"/>
              <a:buFont typeface="+mj-lt"/>
              <a:buAutoNum type="arabicPeriod"/>
            </a:pPr>
            <a:r>
              <a:rPr lang="fr-FR" b="1" dirty="0">
                <a:latin typeface="Poppins" panose="00000500000000000000" pitchFamily="2" charset="0"/>
                <a:ea typeface="Open Sans" pitchFamily="2" charset="0"/>
                <a:cs typeface="Poppins" panose="00000500000000000000" pitchFamily="2" charset="0"/>
              </a:rPr>
              <a:t>Constituer le fichier XML</a:t>
            </a:r>
          </a:p>
          <a:p>
            <a:pPr marL="342900" indent="-342900" algn="just" defTabSz="914400">
              <a:spcBef>
                <a:spcPts val="1200"/>
              </a:spcBef>
              <a:spcAft>
                <a:spcPts val="200"/>
              </a:spcAft>
              <a:buClr>
                <a:schemeClr val="accent1"/>
              </a:buClr>
              <a:buSzPct val="100000"/>
              <a:buFont typeface="+mj-lt"/>
              <a:buAutoNum type="arabicPeriod"/>
            </a:pPr>
            <a:r>
              <a:rPr lang="fr-FR" b="1" dirty="0">
                <a:latin typeface="Poppins" panose="00000500000000000000" pitchFamily="2" charset="0"/>
                <a:ea typeface="Open Sans" pitchFamily="2" charset="0"/>
                <a:cs typeface="Poppins" panose="00000500000000000000" pitchFamily="2" charset="0"/>
              </a:rPr>
              <a:t>Charger le fichier XML dans EUDAMED</a:t>
            </a:r>
          </a:p>
          <a:p>
            <a:pPr marL="342900" indent="-342900" algn="just" defTabSz="914400">
              <a:spcBef>
                <a:spcPts val="1200"/>
              </a:spcBef>
              <a:spcAft>
                <a:spcPts val="200"/>
              </a:spcAft>
              <a:buClr>
                <a:schemeClr val="accent1"/>
              </a:buClr>
              <a:buSzPct val="100000"/>
              <a:buFont typeface="+mj-lt"/>
              <a:buAutoNum type="arabicPeriod"/>
            </a:pPr>
            <a:r>
              <a:rPr lang="fr-FR" b="1" dirty="0">
                <a:latin typeface="Poppins" panose="00000500000000000000" pitchFamily="2" charset="0"/>
                <a:ea typeface="Open Sans" pitchFamily="2" charset="0"/>
                <a:cs typeface="Poppins" panose="00000500000000000000" pitchFamily="2" charset="0"/>
              </a:rPr>
              <a:t>Contrôler le chargement dans EUDAMED</a:t>
            </a:r>
          </a:p>
          <a:p>
            <a:pPr marL="342900" indent="-342900" algn="just" defTabSz="914400">
              <a:spcBef>
                <a:spcPts val="1200"/>
              </a:spcBef>
              <a:spcAft>
                <a:spcPts val="200"/>
              </a:spcAft>
              <a:buClr>
                <a:schemeClr val="accent1"/>
              </a:buClr>
              <a:buSzPct val="100000"/>
              <a:buFont typeface="+mj-lt"/>
              <a:buAutoNum type="arabicPeriod"/>
            </a:pPr>
            <a:endParaRPr lang="fr-FR" b="1" dirty="0">
              <a:latin typeface="Poppins" panose="00000500000000000000" pitchFamily="2" charset="0"/>
              <a:ea typeface="Open Sans" pitchFamily="2" charset="0"/>
              <a:cs typeface="Poppins" panose="00000500000000000000" pitchFamily="2" charset="0"/>
            </a:endParaRPr>
          </a:p>
          <a:p>
            <a:pPr marL="342900" indent="-342900" algn="just" defTabSz="914400">
              <a:spcBef>
                <a:spcPts val="1200"/>
              </a:spcBef>
              <a:spcAft>
                <a:spcPts val="200"/>
              </a:spcAft>
              <a:buClr>
                <a:schemeClr val="accent1"/>
              </a:buClr>
              <a:buSzPct val="100000"/>
              <a:buFont typeface="+mj-lt"/>
              <a:buAutoNum type="arabicPeriod"/>
            </a:pPr>
            <a:endParaRPr lang="fr-FR" b="1" dirty="0">
              <a:latin typeface="Poppins" panose="00000500000000000000" pitchFamily="2" charset="0"/>
              <a:ea typeface="Open Sans" pitchFamily="2" charset="0"/>
              <a:cs typeface="Poppins" panose="00000500000000000000" pitchFamily="2" charset="0"/>
            </a:endParaRPr>
          </a:p>
          <a:p>
            <a:pPr algn="just" defTabSz="914400">
              <a:spcBef>
                <a:spcPts val="1200"/>
              </a:spcBef>
              <a:spcAft>
                <a:spcPts val="200"/>
              </a:spcAft>
              <a:buClr>
                <a:schemeClr val="accent1"/>
              </a:buClr>
              <a:buSzPct val="100000"/>
            </a:pPr>
            <a:r>
              <a:rPr lang="fr-FR" i="1" u="sng" dirty="0">
                <a:latin typeface="Poppins" panose="00000500000000000000" pitchFamily="2" charset="0"/>
                <a:ea typeface="Open Sans" pitchFamily="2" charset="0"/>
                <a:cs typeface="Poppins" panose="00000500000000000000" pitchFamily="2" charset="0"/>
              </a:rPr>
              <a:t>Remarques</a:t>
            </a:r>
          </a:p>
          <a:p>
            <a:pPr marL="285750" indent="-285750" algn="just" defTabSz="914400">
              <a:spcBef>
                <a:spcPts val="1200"/>
              </a:spcBef>
              <a:spcAft>
                <a:spcPts val="200"/>
              </a:spcAft>
              <a:buClr>
                <a:schemeClr val="accent1"/>
              </a:buClr>
              <a:buSzPct val="100000"/>
              <a:buFont typeface="Arial" panose="020B0604020202020204" pitchFamily="34" charset="0"/>
              <a:buChar char="•"/>
            </a:pPr>
            <a:r>
              <a:rPr lang="fr-FR" sz="1600" i="1" dirty="0">
                <a:latin typeface="Poppins" panose="00000500000000000000" pitchFamily="2" charset="0"/>
                <a:ea typeface="Open Sans" pitchFamily="2" charset="0"/>
                <a:cs typeface="Poppins" panose="00000500000000000000" pitchFamily="2" charset="0"/>
              </a:rPr>
              <a:t>Il est question d’un ou plusieurs fichiers XML</a:t>
            </a:r>
          </a:p>
          <a:p>
            <a:pPr marL="342900" indent="-342900" algn="just" defTabSz="914400">
              <a:spcBef>
                <a:spcPts val="1200"/>
              </a:spcBef>
              <a:spcAft>
                <a:spcPts val="200"/>
              </a:spcAft>
              <a:buClr>
                <a:schemeClr val="accent1"/>
              </a:buClr>
              <a:buSzPct val="100000"/>
              <a:buFont typeface="Wingdings" panose="05000000000000000000" pitchFamily="2" charset="2"/>
              <a:buChar char="§"/>
            </a:pPr>
            <a:endParaRPr lang="fr-FR" b="1" dirty="0">
              <a:latin typeface="Poppins" panose="00000500000000000000" pitchFamily="2" charset="0"/>
              <a:ea typeface="Open Sans" pitchFamily="2" charset="0"/>
              <a:cs typeface="Poppins" panose="00000500000000000000" pitchFamily="2" charset="0"/>
            </a:endParaRPr>
          </a:p>
        </p:txBody>
      </p:sp>
      <p:sp>
        <p:nvSpPr>
          <p:cNvPr id="4" name="ZoneTexte 3">
            <a:extLst>
              <a:ext uri="{FF2B5EF4-FFF2-40B4-BE49-F238E27FC236}">
                <a16:creationId xmlns:a16="http://schemas.microsoft.com/office/drawing/2014/main" id="{1FFE3C82-DC6D-7541-493F-362C0F0629FA}"/>
              </a:ext>
            </a:extLst>
          </p:cNvPr>
          <p:cNvSpPr txBox="1"/>
          <p:nvPr/>
        </p:nvSpPr>
        <p:spPr>
          <a:xfrm>
            <a:off x="6096000" y="1272865"/>
            <a:ext cx="5702416" cy="461665"/>
          </a:xfrm>
          <a:prstGeom prst="rect">
            <a:avLst/>
          </a:prstGeom>
          <a:noFill/>
        </p:spPr>
        <p:txBody>
          <a:bodyPr wrap="square" rtlCol="0">
            <a:spAutoFit/>
          </a:bodyPr>
          <a:lstStyle/>
          <a:p>
            <a:r>
              <a:rPr lang="fr-FR" sz="2400" b="1" dirty="0">
                <a:solidFill>
                  <a:srgbClr val="139D89"/>
                </a:solidFill>
                <a:latin typeface="Poppins" panose="00000500000000000000" pitchFamily="2" charset="0"/>
                <a:cs typeface="Poppins" panose="00000500000000000000" pitchFamily="2" charset="0"/>
              </a:rPr>
              <a:t>Les 3 étapes du processus XML</a:t>
            </a:r>
          </a:p>
        </p:txBody>
      </p:sp>
      <p:grpSp>
        <p:nvGrpSpPr>
          <p:cNvPr id="9" name="Groupe 8">
            <a:extLst>
              <a:ext uri="{FF2B5EF4-FFF2-40B4-BE49-F238E27FC236}">
                <a16:creationId xmlns:a16="http://schemas.microsoft.com/office/drawing/2014/main" id="{120289E9-54F5-C25B-5A7D-D69B8692FC1E}"/>
              </a:ext>
            </a:extLst>
          </p:cNvPr>
          <p:cNvGrpSpPr/>
          <p:nvPr/>
        </p:nvGrpSpPr>
        <p:grpSpPr>
          <a:xfrm>
            <a:off x="393584" y="1995055"/>
            <a:ext cx="5475645" cy="3080552"/>
            <a:chOff x="393584" y="1662545"/>
            <a:chExt cx="5475645" cy="3080552"/>
          </a:xfrm>
        </p:grpSpPr>
        <p:pic>
          <p:nvPicPr>
            <p:cNvPr id="8" name="Graphique 1">
              <a:extLst>
                <a:ext uri="{FF2B5EF4-FFF2-40B4-BE49-F238E27FC236}">
                  <a16:creationId xmlns:a16="http://schemas.microsoft.com/office/drawing/2014/main" id="{B87D2968-2AC4-7038-B88D-1D5E141614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584" y="1662545"/>
              <a:ext cx="5475645" cy="3080552"/>
            </a:xfrm>
            <a:prstGeom prst="rect">
              <a:avLst/>
            </a:prstGeom>
          </p:spPr>
        </p:pic>
        <p:sp>
          <p:nvSpPr>
            <p:cNvPr id="5" name="Ellipse 4">
              <a:extLst>
                <a:ext uri="{FF2B5EF4-FFF2-40B4-BE49-F238E27FC236}">
                  <a16:creationId xmlns:a16="http://schemas.microsoft.com/office/drawing/2014/main" id="{B142EADA-84D3-ADB1-AC1B-60796532B770}"/>
                </a:ext>
              </a:extLst>
            </p:cNvPr>
            <p:cNvSpPr/>
            <p:nvPr/>
          </p:nvSpPr>
          <p:spPr>
            <a:xfrm>
              <a:off x="4812607" y="1734530"/>
              <a:ext cx="512618" cy="5481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1</a:t>
              </a:r>
            </a:p>
          </p:txBody>
        </p:sp>
        <p:sp>
          <p:nvSpPr>
            <p:cNvPr id="6" name="Ellipse 5">
              <a:extLst>
                <a:ext uri="{FF2B5EF4-FFF2-40B4-BE49-F238E27FC236}">
                  <a16:creationId xmlns:a16="http://schemas.microsoft.com/office/drawing/2014/main" id="{D635BCF1-8FB5-3B3A-1612-6BB4C1FBFF98}"/>
                </a:ext>
              </a:extLst>
            </p:cNvPr>
            <p:cNvSpPr/>
            <p:nvPr/>
          </p:nvSpPr>
          <p:spPr>
            <a:xfrm>
              <a:off x="393584" y="3816006"/>
              <a:ext cx="512618" cy="5481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2</a:t>
              </a:r>
            </a:p>
          </p:txBody>
        </p:sp>
        <p:sp>
          <p:nvSpPr>
            <p:cNvPr id="7" name="Ellipse 6">
              <a:extLst>
                <a:ext uri="{FF2B5EF4-FFF2-40B4-BE49-F238E27FC236}">
                  <a16:creationId xmlns:a16="http://schemas.microsoft.com/office/drawing/2014/main" id="{04220A4E-849D-774F-71BA-01C17F48D282}"/>
                </a:ext>
              </a:extLst>
            </p:cNvPr>
            <p:cNvSpPr/>
            <p:nvPr/>
          </p:nvSpPr>
          <p:spPr>
            <a:xfrm>
              <a:off x="5285509" y="4090093"/>
              <a:ext cx="512618" cy="5481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3</a:t>
              </a:r>
            </a:p>
          </p:txBody>
        </p:sp>
      </p:grpSp>
    </p:spTree>
    <p:extLst>
      <p:ext uri="{BB962C8B-B14F-4D97-AF65-F5344CB8AC3E}">
        <p14:creationId xmlns:p14="http://schemas.microsoft.com/office/powerpoint/2010/main" val="2670721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F1FFB-AD27-FFE1-F8A4-E6D9846FBF2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8161701-9060-9716-9D3D-2F49131575A7}"/>
              </a:ext>
            </a:extLst>
          </p:cNvPr>
          <p:cNvSpPr>
            <a:spLocks noGrp="1"/>
          </p:cNvSpPr>
          <p:nvPr>
            <p:ph type="title"/>
          </p:nvPr>
        </p:nvSpPr>
        <p:spPr>
          <a:xfrm>
            <a:off x="233680" y="148796"/>
            <a:ext cx="10058400" cy="748454"/>
          </a:xfrm>
        </p:spPr>
        <p:txBody>
          <a:bodyPr>
            <a:normAutofit/>
          </a:bodyPr>
          <a:lstStyle/>
          <a:p>
            <a:r>
              <a:rPr lang="fr-FR" sz="2400" dirty="0">
                <a:latin typeface="Poppins" panose="00000500000000000000" pitchFamily="2" charset="0"/>
                <a:cs typeface="Poppins" panose="00000500000000000000" pitchFamily="2" charset="0"/>
              </a:rPr>
              <a:t>Webinaire 3/8 : Charger des fichiers XML dans EUDAMED</a:t>
            </a:r>
            <a:br>
              <a:rPr lang="fr-FR" sz="2400" b="1" noProof="0" dirty="0">
                <a:latin typeface="Poppins" panose="00000500000000000000" pitchFamily="2" charset="0"/>
                <a:cs typeface="Poppins" panose="00000500000000000000" pitchFamily="2" charset="0"/>
              </a:rPr>
            </a:br>
            <a:r>
              <a:rPr lang="fr-FR" sz="2400" b="1" noProof="0" dirty="0">
                <a:latin typeface="Poppins" panose="00000500000000000000" pitchFamily="2" charset="0"/>
                <a:cs typeface="Poppins" panose="00000500000000000000" pitchFamily="2" charset="0"/>
              </a:rPr>
              <a:t>Processus XML :      Constituer le fichier XML</a:t>
            </a:r>
            <a:endParaRPr lang="fr-FR" sz="2400" b="1" dirty="0">
              <a:latin typeface="Poppins" panose="00000500000000000000" pitchFamily="2" charset="0"/>
              <a:cs typeface="Poppins" panose="00000500000000000000" pitchFamily="2" charset="0"/>
            </a:endParaRPr>
          </a:p>
        </p:txBody>
      </p:sp>
      <p:sp>
        <p:nvSpPr>
          <p:cNvPr id="3" name="ZoneTexte 2">
            <a:extLst>
              <a:ext uri="{FF2B5EF4-FFF2-40B4-BE49-F238E27FC236}">
                <a16:creationId xmlns:a16="http://schemas.microsoft.com/office/drawing/2014/main" id="{DA5E5E9B-5178-BBE0-52EA-029A827ECE55}"/>
              </a:ext>
            </a:extLst>
          </p:cNvPr>
          <p:cNvSpPr txBox="1"/>
          <p:nvPr/>
        </p:nvSpPr>
        <p:spPr>
          <a:xfrm>
            <a:off x="3148518" y="1560017"/>
            <a:ext cx="8437323" cy="3821559"/>
          </a:xfrm>
          <a:prstGeom prst="rect">
            <a:avLst/>
          </a:prstGeom>
          <a:noFill/>
        </p:spPr>
        <p:txBody>
          <a:bodyPr wrap="square" rtlCol="0">
            <a:spAutoFit/>
          </a:bodyPr>
          <a:lstStyle/>
          <a:p>
            <a:pPr marL="342900" indent="-342900" algn="just" defTabSz="914400">
              <a:spcBef>
                <a:spcPts val="100"/>
              </a:spcBef>
              <a:spcAft>
                <a:spcPts val="600"/>
              </a:spcAft>
              <a:buClr>
                <a:schemeClr val="accent1"/>
              </a:buClr>
              <a:buSzPct val="100000"/>
              <a:buFont typeface="Arial" panose="020B0604020202020204" pitchFamily="34" charset="0"/>
              <a:buChar char="•"/>
            </a:pPr>
            <a:r>
              <a:rPr lang="fr-FR" b="1" dirty="0">
                <a:latin typeface="Poppins" panose="00000500000000000000" pitchFamily="2" charset="0"/>
                <a:ea typeface="Open Sans" pitchFamily="2" charset="0"/>
                <a:cs typeface="Poppins" panose="00000500000000000000" pitchFamily="2" charset="0"/>
              </a:rPr>
              <a:t>Collecte des données : Préalable indépendant et nécessaire</a:t>
            </a:r>
          </a:p>
          <a:p>
            <a:pPr marL="800100" lvl="1" indent="-342900" algn="just" defTabSz="914400">
              <a:spcBef>
                <a:spcPts val="100"/>
              </a:spcBef>
              <a:spcAft>
                <a:spcPts val="600"/>
              </a:spcAft>
              <a:buClr>
                <a:schemeClr val="accent1"/>
              </a:buClr>
              <a:buSzPct val="100000"/>
              <a:buFont typeface="Arial" panose="020B0604020202020204" pitchFamily="34" charset="0"/>
              <a:buChar char="•"/>
            </a:pPr>
            <a:r>
              <a:rPr lang="fr-FR" sz="1600" dirty="0">
                <a:latin typeface="Poppins" panose="00000500000000000000" pitchFamily="2" charset="0"/>
                <a:ea typeface="Open Sans" pitchFamily="2" charset="0"/>
                <a:cs typeface="Poppins" panose="00000500000000000000" pitchFamily="2" charset="0"/>
              </a:rPr>
              <a:t>Pas de sauvegarde depuis Excel sous XML </a:t>
            </a:r>
          </a:p>
          <a:p>
            <a:pPr marL="342900" indent="-342900" algn="just" defTabSz="914400">
              <a:spcBef>
                <a:spcPts val="100"/>
              </a:spcBef>
              <a:spcAft>
                <a:spcPts val="600"/>
              </a:spcAft>
              <a:buClr>
                <a:schemeClr val="accent1"/>
              </a:buClr>
              <a:buSzPct val="100000"/>
              <a:buFont typeface="Arial" panose="020B0604020202020204" pitchFamily="34" charset="0"/>
              <a:buChar char="•"/>
            </a:pPr>
            <a:r>
              <a:rPr lang="fr-FR" b="1" dirty="0">
                <a:latin typeface="Poppins" panose="00000500000000000000" pitchFamily="2" charset="0"/>
                <a:ea typeface="Open Sans" pitchFamily="2" charset="0"/>
                <a:cs typeface="Poppins" panose="00000500000000000000" pitchFamily="2" charset="0"/>
              </a:rPr>
              <a:t>Expert XML : rarement présent dans les DSI</a:t>
            </a:r>
          </a:p>
          <a:p>
            <a:pPr marL="800100" lvl="1" indent="-342900" algn="just" defTabSz="914400">
              <a:spcBef>
                <a:spcPts val="100"/>
              </a:spcBef>
              <a:spcAft>
                <a:spcPts val="600"/>
              </a:spcAft>
              <a:buClr>
                <a:schemeClr val="accent1"/>
              </a:buClr>
              <a:buSzPct val="100000"/>
              <a:buFont typeface="Arial" panose="020B0604020202020204" pitchFamily="34" charset="0"/>
              <a:buChar char="•"/>
            </a:pPr>
            <a:r>
              <a:rPr lang="fr-FR" sz="1600" dirty="0">
                <a:latin typeface="Poppins" panose="00000500000000000000" pitchFamily="2" charset="0"/>
                <a:ea typeface="Open Sans" pitchFamily="2" charset="0"/>
                <a:cs typeface="Poppins" panose="00000500000000000000" pitchFamily="2" charset="0"/>
              </a:rPr>
              <a:t>Développements complexes à réaliser en interne </a:t>
            </a:r>
          </a:p>
          <a:p>
            <a:pPr marL="800100" lvl="1" indent="-342900" algn="just" defTabSz="914400">
              <a:spcBef>
                <a:spcPts val="100"/>
              </a:spcBef>
              <a:spcAft>
                <a:spcPts val="600"/>
              </a:spcAft>
              <a:buClr>
                <a:schemeClr val="accent1"/>
              </a:buClr>
              <a:buSzPct val="100000"/>
              <a:buFont typeface="Arial" panose="020B0604020202020204" pitchFamily="34" charset="0"/>
              <a:buChar char="•"/>
            </a:pPr>
            <a:r>
              <a:rPr lang="fr-FR" sz="1600" dirty="0">
                <a:latin typeface="Poppins" panose="00000500000000000000" pitchFamily="2" charset="0"/>
                <a:ea typeface="Open Sans" pitchFamily="2" charset="0"/>
                <a:cs typeface="Poppins" panose="00000500000000000000" pitchFamily="2" charset="0"/>
              </a:rPr>
              <a:t>Solutions minimalistes faussement « </a:t>
            </a:r>
            <a:r>
              <a:rPr lang="fr-FR" sz="1600" dirty="0" err="1">
                <a:latin typeface="Poppins" panose="00000500000000000000" pitchFamily="2" charset="0"/>
                <a:ea typeface="Open Sans" pitchFamily="2" charset="0"/>
                <a:cs typeface="Poppins" panose="00000500000000000000" pitchFamily="2" charset="0"/>
              </a:rPr>
              <a:t>low</a:t>
            </a:r>
            <a:r>
              <a:rPr lang="fr-FR" sz="1600" dirty="0">
                <a:latin typeface="Poppins" panose="00000500000000000000" pitchFamily="2" charset="0"/>
                <a:ea typeface="Open Sans" pitchFamily="2" charset="0"/>
                <a:cs typeface="Poppins" panose="00000500000000000000" pitchFamily="2" charset="0"/>
              </a:rPr>
              <a:t> </a:t>
            </a:r>
            <a:r>
              <a:rPr lang="fr-FR" sz="1600" dirty="0" err="1">
                <a:latin typeface="Poppins" panose="00000500000000000000" pitchFamily="2" charset="0"/>
                <a:ea typeface="Open Sans" pitchFamily="2" charset="0"/>
                <a:cs typeface="Poppins" panose="00000500000000000000" pitchFamily="2" charset="0"/>
              </a:rPr>
              <a:t>cost</a:t>
            </a:r>
            <a:r>
              <a:rPr lang="fr-FR" sz="1600" dirty="0">
                <a:latin typeface="Poppins" panose="00000500000000000000" pitchFamily="2" charset="0"/>
                <a:ea typeface="Open Sans" pitchFamily="2" charset="0"/>
                <a:cs typeface="Poppins" panose="00000500000000000000" pitchFamily="2" charset="0"/>
              </a:rPr>
              <a:t> »</a:t>
            </a:r>
          </a:p>
          <a:p>
            <a:pPr marL="342900" indent="-342900" algn="just" defTabSz="914400">
              <a:spcBef>
                <a:spcPts val="100"/>
              </a:spcBef>
              <a:spcAft>
                <a:spcPts val="600"/>
              </a:spcAft>
              <a:buClr>
                <a:schemeClr val="accent1"/>
              </a:buClr>
              <a:buSzPct val="100000"/>
              <a:buFont typeface="Arial" panose="020B0604020202020204" pitchFamily="34" charset="0"/>
              <a:buChar char="•"/>
            </a:pPr>
            <a:r>
              <a:rPr lang="fr-FR" b="1" dirty="0">
                <a:latin typeface="Poppins" panose="00000500000000000000" pitchFamily="2" charset="0"/>
                <a:ea typeface="Open Sans" pitchFamily="2" charset="0"/>
                <a:cs typeface="Poppins" panose="00000500000000000000" pitchFamily="2" charset="0"/>
              </a:rPr>
              <a:t>Environnements EUDAMED différents entre Playground et Production</a:t>
            </a:r>
          </a:p>
          <a:p>
            <a:pPr marL="800100" lvl="1" indent="-342900" algn="just" defTabSz="914400">
              <a:spcBef>
                <a:spcPts val="100"/>
              </a:spcBef>
              <a:spcAft>
                <a:spcPts val="600"/>
              </a:spcAft>
              <a:buClr>
                <a:schemeClr val="accent1"/>
              </a:buClr>
              <a:buSzPct val="100000"/>
              <a:buFont typeface="Arial" panose="020B0604020202020204" pitchFamily="34" charset="0"/>
              <a:buChar char="•"/>
            </a:pPr>
            <a:r>
              <a:rPr lang="fr-FR" sz="1600" dirty="0">
                <a:latin typeface="Poppins" panose="00000500000000000000" pitchFamily="2" charset="0"/>
                <a:ea typeface="Open Sans" pitchFamily="2" charset="0"/>
                <a:cs typeface="Poppins" panose="00000500000000000000" pitchFamily="2" charset="0"/>
              </a:rPr>
              <a:t>DTX (Spécifications techniques Eudamed) pas toujours à jour</a:t>
            </a:r>
          </a:p>
          <a:p>
            <a:pPr marL="342900" indent="-342900" algn="just" defTabSz="914400">
              <a:spcBef>
                <a:spcPts val="100"/>
              </a:spcBef>
              <a:spcAft>
                <a:spcPts val="600"/>
              </a:spcAft>
              <a:buClr>
                <a:schemeClr val="accent1"/>
              </a:buClr>
              <a:buSzPct val="100000"/>
              <a:buFont typeface="Arial" panose="020B0604020202020204" pitchFamily="34" charset="0"/>
              <a:buChar char="•"/>
            </a:pPr>
            <a:r>
              <a:rPr lang="fr-FR" b="1" dirty="0">
                <a:latin typeface="Poppins" panose="00000500000000000000" pitchFamily="2" charset="0"/>
                <a:ea typeface="Open Sans" pitchFamily="2" charset="0"/>
                <a:cs typeface="Poppins" panose="00000500000000000000" pitchFamily="2" charset="0"/>
              </a:rPr>
              <a:t>XML différents selon les cas dans EUDAMED </a:t>
            </a:r>
          </a:p>
          <a:p>
            <a:pPr marL="800100" lvl="1" indent="-342900" algn="just" defTabSz="914400">
              <a:spcBef>
                <a:spcPts val="100"/>
              </a:spcBef>
              <a:spcAft>
                <a:spcPts val="600"/>
              </a:spcAft>
              <a:buClr>
                <a:schemeClr val="accent1"/>
              </a:buClr>
              <a:buSzPct val="100000"/>
              <a:buFont typeface="Arial" panose="020B0604020202020204" pitchFamily="34" charset="0"/>
              <a:buChar char="•"/>
            </a:pPr>
            <a:r>
              <a:rPr lang="fr-FR" sz="1600" dirty="0">
                <a:latin typeface="Poppins" panose="00000500000000000000" pitchFamily="2" charset="0"/>
                <a:ea typeface="Open Sans" pitchFamily="2" charset="0"/>
                <a:cs typeface="Poppins" panose="00000500000000000000" pitchFamily="2" charset="0"/>
              </a:rPr>
              <a:t>Création vs Modification</a:t>
            </a:r>
          </a:p>
          <a:p>
            <a:pPr marL="800100" lvl="1" indent="-342900" algn="just" defTabSz="914400">
              <a:spcBef>
                <a:spcPts val="100"/>
              </a:spcBef>
              <a:spcAft>
                <a:spcPts val="600"/>
              </a:spcAft>
              <a:buClr>
                <a:schemeClr val="accent1"/>
              </a:buClr>
              <a:buSzPct val="100000"/>
              <a:buFont typeface="Arial" panose="020B0604020202020204" pitchFamily="34" charset="0"/>
              <a:buChar char="•"/>
            </a:pPr>
            <a:r>
              <a:rPr lang="fr-FR" sz="1600" dirty="0">
                <a:latin typeface="Poppins" panose="00000500000000000000" pitchFamily="2" charset="0"/>
                <a:ea typeface="Open Sans" pitchFamily="2" charset="0"/>
                <a:cs typeface="Poppins" panose="00000500000000000000" pitchFamily="2" charset="0"/>
              </a:rPr>
              <a:t>Basic UDI-DI + UDI-DI ou Basic UDI-DI ou UDI-DI</a:t>
            </a:r>
          </a:p>
          <a:p>
            <a:pPr marL="800100" lvl="1" indent="-342900" algn="just" defTabSz="914400">
              <a:spcBef>
                <a:spcPts val="100"/>
              </a:spcBef>
              <a:spcAft>
                <a:spcPts val="600"/>
              </a:spcAft>
              <a:buClr>
                <a:schemeClr val="accent1"/>
              </a:buClr>
              <a:buSzPct val="100000"/>
              <a:buFont typeface="Arial" panose="020B0604020202020204" pitchFamily="34" charset="0"/>
              <a:buChar char="•"/>
            </a:pPr>
            <a:r>
              <a:rPr lang="fr-FR" sz="1600" dirty="0">
                <a:latin typeface="Poppins" panose="00000500000000000000" pitchFamily="2" charset="0"/>
                <a:ea typeface="Open Sans" pitchFamily="2" charset="0"/>
                <a:cs typeface="Poppins" panose="00000500000000000000" pitchFamily="2" charset="0"/>
              </a:rPr>
              <a:t>Modifications marché ou Modifications emballage</a:t>
            </a:r>
          </a:p>
        </p:txBody>
      </p:sp>
      <p:sp>
        <p:nvSpPr>
          <p:cNvPr id="4" name="ZoneTexte 3">
            <a:extLst>
              <a:ext uri="{FF2B5EF4-FFF2-40B4-BE49-F238E27FC236}">
                <a16:creationId xmlns:a16="http://schemas.microsoft.com/office/drawing/2014/main" id="{85A6E17E-014D-0E08-B081-ED9649AD8661}"/>
              </a:ext>
            </a:extLst>
          </p:cNvPr>
          <p:cNvSpPr txBox="1"/>
          <p:nvPr/>
        </p:nvSpPr>
        <p:spPr>
          <a:xfrm>
            <a:off x="3148518" y="1110068"/>
            <a:ext cx="5894964" cy="400110"/>
          </a:xfrm>
          <a:prstGeom prst="rect">
            <a:avLst/>
          </a:prstGeom>
          <a:noFill/>
        </p:spPr>
        <p:txBody>
          <a:bodyPr wrap="square" rtlCol="0">
            <a:spAutoFit/>
          </a:bodyPr>
          <a:lstStyle/>
          <a:p>
            <a:r>
              <a:rPr lang="fr-FR" sz="2000" b="1" dirty="0">
                <a:solidFill>
                  <a:srgbClr val="139D89"/>
                </a:solidFill>
                <a:latin typeface="Poppins" panose="00000500000000000000" pitchFamily="2" charset="0"/>
                <a:cs typeface="Poppins" panose="00000500000000000000" pitchFamily="2" charset="0"/>
              </a:rPr>
              <a:t>Une affaire d’informaticien</a:t>
            </a:r>
          </a:p>
        </p:txBody>
      </p:sp>
      <p:grpSp>
        <p:nvGrpSpPr>
          <p:cNvPr id="10" name="Groupe 9">
            <a:extLst>
              <a:ext uri="{FF2B5EF4-FFF2-40B4-BE49-F238E27FC236}">
                <a16:creationId xmlns:a16="http://schemas.microsoft.com/office/drawing/2014/main" id="{916B0F5F-84AA-4864-8DC3-304FABD0C12E}"/>
              </a:ext>
            </a:extLst>
          </p:cNvPr>
          <p:cNvGrpSpPr/>
          <p:nvPr/>
        </p:nvGrpSpPr>
        <p:grpSpPr>
          <a:xfrm>
            <a:off x="315763" y="1272865"/>
            <a:ext cx="2767905" cy="1594451"/>
            <a:chOff x="315763" y="1272865"/>
            <a:chExt cx="2767905" cy="1594451"/>
          </a:xfrm>
        </p:grpSpPr>
        <p:pic>
          <p:nvPicPr>
            <p:cNvPr id="8" name="Graphique 1">
              <a:extLst>
                <a:ext uri="{FF2B5EF4-FFF2-40B4-BE49-F238E27FC236}">
                  <a16:creationId xmlns:a16="http://schemas.microsoft.com/office/drawing/2014/main" id="{677209C2-1C31-1D0A-106E-24ABBA6880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5763" y="1272865"/>
              <a:ext cx="2767905" cy="1594451"/>
            </a:xfrm>
            <a:prstGeom prst="rect">
              <a:avLst/>
            </a:prstGeom>
          </p:spPr>
        </p:pic>
        <p:sp>
          <p:nvSpPr>
            <p:cNvPr id="5" name="Ellipse 4">
              <a:extLst>
                <a:ext uri="{FF2B5EF4-FFF2-40B4-BE49-F238E27FC236}">
                  <a16:creationId xmlns:a16="http://schemas.microsoft.com/office/drawing/2014/main" id="{FD0A2A7E-834B-6244-C361-1164A3F3172F}"/>
                </a:ext>
              </a:extLst>
            </p:cNvPr>
            <p:cNvSpPr/>
            <p:nvPr/>
          </p:nvSpPr>
          <p:spPr>
            <a:xfrm>
              <a:off x="2549552" y="1310123"/>
              <a:ext cx="259125" cy="28372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1</a:t>
              </a:r>
            </a:p>
          </p:txBody>
        </p:sp>
      </p:grpSp>
      <p:sp>
        <p:nvSpPr>
          <p:cNvPr id="11" name="ZoneTexte 10">
            <a:extLst>
              <a:ext uri="{FF2B5EF4-FFF2-40B4-BE49-F238E27FC236}">
                <a16:creationId xmlns:a16="http://schemas.microsoft.com/office/drawing/2014/main" id="{0CA0CF30-D897-2494-D6CA-D3297B8B68AA}"/>
              </a:ext>
            </a:extLst>
          </p:cNvPr>
          <p:cNvSpPr txBox="1"/>
          <p:nvPr/>
        </p:nvSpPr>
        <p:spPr>
          <a:xfrm>
            <a:off x="1314450" y="5622677"/>
            <a:ext cx="8218656" cy="369332"/>
          </a:xfrm>
          <a:prstGeom prst="rect">
            <a:avLst/>
          </a:prstGeom>
          <a:noFill/>
        </p:spPr>
        <p:txBody>
          <a:bodyPr wrap="square" rtlCol="0">
            <a:spAutoFit/>
          </a:bodyPr>
          <a:lstStyle/>
          <a:p>
            <a:r>
              <a:rPr lang="fr-FR" dirty="0">
                <a:solidFill>
                  <a:srgbClr val="FF0000"/>
                </a:solidFill>
              </a:rPr>
              <a:t>La constitution de fichiers XML pour EUDAMED est une « usine à gaz »</a:t>
            </a:r>
          </a:p>
        </p:txBody>
      </p:sp>
      <p:sp>
        <p:nvSpPr>
          <p:cNvPr id="12" name="Flèche : droite rayée 11">
            <a:extLst>
              <a:ext uri="{FF2B5EF4-FFF2-40B4-BE49-F238E27FC236}">
                <a16:creationId xmlns:a16="http://schemas.microsoft.com/office/drawing/2014/main" id="{B1BB0184-4136-EECA-4242-422530D0A511}"/>
              </a:ext>
            </a:extLst>
          </p:cNvPr>
          <p:cNvSpPr/>
          <p:nvPr/>
        </p:nvSpPr>
        <p:spPr>
          <a:xfrm>
            <a:off x="426720" y="5484178"/>
            <a:ext cx="887730" cy="64633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598869AA-72A8-3B9A-B2E3-7DD0B94999C4}"/>
              </a:ext>
            </a:extLst>
          </p:cNvPr>
          <p:cNvSpPr/>
          <p:nvPr/>
        </p:nvSpPr>
        <p:spPr>
          <a:xfrm>
            <a:off x="2679114" y="523023"/>
            <a:ext cx="259125" cy="28372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1</a:t>
            </a:r>
          </a:p>
        </p:txBody>
      </p:sp>
    </p:spTree>
    <p:extLst>
      <p:ext uri="{BB962C8B-B14F-4D97-AF65-F5344CB8AC3E}">
        <p14:creationId xmlns:p14="http://schemas.microsoft.com/office/powerpoint/2010/main" val="1261301918"/>
      </p:ext>
    </p:extLst>
  </p:cSld>
  <p:clrMapOvr>
    <a:masterClrMapping/>
  </p:clrMapOvr>
</p:sld>
</file>

<file path=ppt/theme/theme1.xml><?xml version="1.0" encoding="utf-8"?>
<a:theme xmlns:a="http://schemas.openxmlformats.org/drawingml/2006/main" name="Rétrospective">
  <a:themeElements>
    <a:clrScheme name="Personnalisé 9">
      <a:dk1>
        <a:srgbClr val="000000"/>
      </a:dk1>
      <a:lt1>
        <a:sysClr val="window" lastClr="FFFFFF"/>
      </a:lt1>
      <a:dk2>
        <a:srgbClr val="2F4E88"/>
      </a:dk2>
      <a:lt2>
        <a:srgbClr val="727687"/>
      </a:lt2>
      <a:accent1>
        <a:srgbClr val="2F4E88"/>
      </a:accent1>
      <a:accent2>
        <a:srgbClr val="7C9BD5"/>
      </a:accent2>
      <a:accent3>
        <a:srgbClr val="A7AABD"/>
      </a:accent3>
      <a:accent4>
        <a:srgbClr val="727687"/>
      </a:accent4>
      <a:accent5>
        <a:srgbClr val="843444"/>
      </a:accent5>
      <a:accent6>
        <a:srgbClr val="BD6673"/>
      </a:accent6>
      <a:hlink>
        <a:srgbClr val="2998E3"/>
      </a:hlink>
      <a:folHlink>
        <a:srgbClr val="8C8C8C"/>
      </a:folHlink>
    </a:clrScheme>
    <a:fontScheme name="ACKOMAS">
      <a:majorFont>
        <a:latin typeface="Open Sans"/>
        <a:ea typeface=""/>
        <a:cs typeface=""/>
      </a:majorFont>
      <a:minorFont>
        <a:latin typeface="Open Sans"/>
        <a:ea typeface=""/>
        <a:cs typeface=""/>
      </a:minorFont>
    </a:fontScheme>
    <a:fmtScheme name="Rétrospective">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a20e697-556a-4f18-bfe0-780485b71d0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9A5F9079CDA8044A7884CC34C6584AD" ma:contentTypeVersion="10" ma:contentTypeDescription="Create a new document." ma:contentTypeScope="" ma:versionID="200eded944b11a97c39ca6fb7b6a6d06">
  <xsd:schema xmlns:xsd="http://www.w3.org/2001/XMLSchema" xmlns:xs="http://www.w3.org/2001/XMLSchema" xmlns:p="http://schemas.microsoft.com/office/2006/metadata/properties" xmlns:ns3="1a20e697-556a-4f18-bfe0-780485b71d0c" targetNamespace="http://schemas.microsoft.com/office/2006/metadata/properties" ma:root="true" ma:fieldsID="e982d1d178c6df1425a39c24b0a96617" ns3:_="">
    <xsd:import namespace="1a20e697-556a-4f18-bfe0-780485b71d0c"/>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20e697-556a-4f18-bfe0-780485b71d0c"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A8DEC9-F694-4334-B70D-D3F7F72BD682}">
  <ds:schemaRefs>
    <ds:schemaRef ds:uri="http://purl.org/dc/terms/"/>
    <ds:schemaRef ds:uri="http://schemas.microsoft.com/office/2006/documentManagement/types"/>
    <ds:schemaRef ds:uri="http://schemas.microsoft.com/office/2006/metadata/properties"/>
    <ds:schemaRef ds:uri="1a20e697-556a-4f18-bfe0-780485b71d0c"/>
    <ds:schemaRef ds:uri="http://purl.org/dc/dcmitype/"/>
    <ds:schemaRef ds:uri="http://schemas.openxmlformats.org/package/2006/metadata/core-properties"/>
    <ds:schemaRef ds:uri="http://schemas.microsoft.com/office/infopath/2007/PartnerControls"/>
    <ds:schemaRef ds:uri="http://www.w3.org/XML/1998/namespace"/>
    <ds:schemaRef ds:uri="http://purl.org/dc/elements/1.1/"/>
  </ds:schemaRefs>
</ds:datastoreItem>
</file>

<file path=customXml/itemProps2.xml><?xml version="1.0" encoding="utf-8"?>
<ds:datastoreItem xmlns:ds="http://schemas.openxmlformats.org/officeDocument/2006/customXml" ds:itemID="{108CA74D-2537-4479-B9EC-4EF2A9351C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20e697-556a-4f18-bfe0-780485b71d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EB028A8-9C3D-46AA-9E36-191A42E184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5448</TotalTime>
  <Words>3015</Words>
  <Application>Microsoft Office PowerPoint</Application>
  <PresentationFormat>Grand écran</PresentationFormat>
  <Paragraphs>355</Paragraphs>
  <Slides>16</Slides>
  <Notes>16</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16</vt:i4>
      </vt:variant>
    </vt:vector>
  </HeadingPairs>
  <TitlesOfParts>
    <vt:vector size="22" baseType="lpstr">
      <vt:lpstr>Arial</vt:lpstr>
      <vt:lpstr>Calibri</vt:lpstr>
      <vt:lpstr>Open Sans</vt:lpstr>
      <vt:lpstr>Poppins</vt:lpstr>
      <vt:lpstr>Wingdings</vt:lpstr>
      <vt:lpstr>Rétrospective</vt:lpstr>
      <vt:lpstr>Charger des fichiers XML dans EUDAMED?</vt:lpstr>
      <vt:lpstr>Webinaires Ackomas Q1-2025 (3/8) Votre expert métier</vt:lpstr>
      <vt:lpstr>Webinaires Ackomas Q1-2025 (3/8) Vos webinaires sur Q1-2025 autour d’EUDAMED</vt:lpstr>
      <vt:lpstr>Webinaire 3/8 : Charger des fichiers XML dans EUDAMED Objectifs du webinaire</vt:lpstr>
      <vt:lpstr>Webinaire 3/8 : Charger des fichiers XML dans EUDAMED Quelques idées entendues autour du chargement de fichiers XML</vt:lpstr>
      <vt:lpstr>Webinaire 3/8 : Charger des fichiers XML dans EUDAMED XML, c’est ça !</vt:lpstr>
      <vt:lpstr>Webinaire 3/8 : Charger des fichiers XML dans EUDAMED Architecture fonctionnelle simplifiée</vt:lpstr>
      <vt:lpstr>Webinaire 3/8 : Charger des fichiers XML dans EUDAMED Architecture fonctionnelle : un processus plus qu’une tâche</vt:lpstr>
      <vt:lpstr>Webinaire 3/8 : Charger des fichiers XML dans EUDAMED Processus XML :      Constituer le fichier XML</vt:lpstr>
      <vt:lpstr>Webinaire 3/8 : Charger des fichiers XML dans EUDAMED Processus XML :      Charger le fichier XML dans EUDAMED</vt:lpstr>
      <vt:lpstr>Webinaire 3/8 : Charger des fichiers XML dans EUDAMED Processus XML :      Charger le fichier XML dans EUDAMED</vt:lpstr>
      <vt:lpstr>Webinaire 3/8 : Charger des fichiers XML dans EUDAMED Processus XML :      Contrôler le chargement dans Eudamed </vt:lpstr>
      <vt:lpstr>Webinaire 3/8 : Charger des fichiers XML dans EUDAMED Premiers retours sur les idées entendues </vt:lpstr>
      <vt:lpstr>Webinaire 3/8 : Charger des fichiers XML dans EUDAMED Pourquoi une telle solution n’est-elle généralement pas viable?</vt:lpstr>
      <vt:lpstr>Webinaire 3/8 : Charger des fichiers XML dans EUDAMED Solutions alternatives à la saisie manuelle sur la plateforme EUDAMED</vt:lpstr>
      <vt:lpstr>Webinaire 3/8 : Charger des fichiers XML dans EUDAMED Prochaines étapes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ACKOMAS Système Qualité</dc:title>
  <dc:creator>s</dc:creator>
  <cp:lastModifiedBy>Jean-Philippe Joubert</cp:lastModifiedBy>
  <cp:revision>33</cp:revision>
  <cp:lastPrinted>2025-01-16T10:51:45Z</cp:lastPrinted>
  <dcterms:created xsi:type="dcterms:W3CDTF">2021-10-14T15:32:23Z</dcterms:created>
  <dcterms:modified xsi:type="dcterms:W3CDTF">2025-01-22T17:50:33Z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0x01010029A5F9079CDA8044A7884CC34C6584AD</vt:lpwstr>
  </property>
  <property fmtid="{D5CDD505-2E9C-101B-9397-08002B2CF9AE}" pid="3" name="MediaServiceImageTags">
    <vt:lpwstr/>
  </property>
</Properties>
</file>